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9"/>
  </p:notesMasterIdLst>
  <p:sldIdLst>
    <p:sldId id="410" r:id="rId2"/>
    <p:sldId id="468" r:id="rId3"/>
    <p:sldId id="452" r:id="rId4"/>
    <p:sldId id="466" r:id="rId5"/>
    <p:sldId id="470" r:id="rId6"/>
    <p:sldId id="471" r:id="rId7"/>
    <p:sldId id="469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ne Montero Vargas" initials="USER" lastIdx="2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43FF"/>
    <a:srgbClr val="DB9E25"/>
    <a:srgbClr val="3386FF"/>
    <a:srgbClr val="6699FF"/>
    <a:srgbClr val="1A2E4E"/>
    <a:srgbClr val="233C5B"/>
    <a:srgbClr val="00339A"/>
    <a:srgbClr val="00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6" autoAdjust="0"/>
    <p:restoredTop sz="84551" autoAdjust="0"/>
  </p:normalViewPr>
  <p:slideViewPr>
    <p:cSldViewPr>
      <p:cViewPr varScale="1">
        <p:scale>
          <a:sx n="76" d="100"/>
          <a:sy n="76" d="100"/>
        </p:scale>
        <p:origin x="100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2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46F98E-060B-49B1-8804-38A57AF8CCF4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0B0207C2-EA1A-4B79-A118-6A4D3163840C}">
      <dgm:prSet phldrT="[Texto]" custT="1"/>
      <dgm:spPr/>
      <dgm:t>
        <a:bodyPr/>
        <a:lstStyle/>
        <a:p>
          <a:r>
            <a:rPr lang="es-ES" sz="2000" dirty="0" smtClean="0"/>
            <a:t>Insumos</a:t>
          </a:r>
          <a:endParaRPr lang="es-CO" sz="2000" dirty="0"/>
        </a:p>
      </dgm:t>
    </dgm:pt>
    <dgm:pt modelId="{54AEBB80-34EE-42CF-94D3-11C147C973CE}" type="parTrans" cxnId="{3CB3B9FB-A490-42D8-A4EA-58A346EF82C1}">
      <dgm:prSet/>
      <dgm:spPr/>
      <dgm:t>
        <a:bodyPr/>
        <a:lstStyle/>
        <a:p>
          <a:endParaRPr lang="es-CO"/>
        </a:p>
      </dgm:t>
    </dgm:pt>
    <dgm:pt modelId="{B4A10633-2123-4362-9092-DA6250003B6F}" type="sibTrans" cxnId="{3CB3B9FB-A490-42D8-A4EA-58A346EF82C1}">
      <dgm:prSet/>
      <dgm:spPr/>
      <dgm:t>
        <a:bodyPr/>
        <a:lstStyle/>
        <a:p>
          <a:endParaRPr lang="es-CO"/>
        </a:p>
      </dgm:t>
    </dgm:pt>
    <dgm:pt modelId="{FA0A964C-D878-4ACD-AB38-4C7F6BB98EFC}">
      <dgm:prSet phldrT="[Texto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600" dirty="0" smtClean="0"/>
            <a:t>PAP Solidario</a:t>
          </a:r>
          <a:endParaRPr lang="es-CO" sz="1600" dirty="0"/>
        </a:p>
      </dgm:t>
    </dgm:pt>
    <dgm:pt modelId="{C4184A08-3BC8-424F-A618-F3816E0376BC}" type="parTrans" cxnId="{D40581B8-FEB9-49EE-9B02-6D45B8A0A741}">
      <dgm:prSet/>
      <dgm:spPr/>
      <dgm:t>
        <a:bodyPr/>
        <a:lstStyle/>
        <a:p>
          <a:endParaRPr lang="es-CO"/>
        </a:p>
      </dgm:t>
    </dgm:pt>
    <dgm:pt modelId="{AFA24D24-B001-4718-A765-D1A855354081}" type="sibTrans" cxnId="{D40581B8-FEB9-49EE-9B02-6D45B8A0A741}">
      <dgm:prSet/>
      <dgm:spPr/>
      <dgm:t>
        <a:bodyPr/>
        <a:lstStyle/>
        <a:p>
          <a:endParaRPr lang="es-CO"/>
        </a:p>
      </dgm:t>
    </dgm:pt>
    <dgm:pt modelId="{48846066-04B6-4A92-9A91-221BBBF44751}">
      <dgm:prSet phldrT="[Texto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ES" dirty="0" smtClean="0"/>
            <a:t>Categorias y áreas a evaluar</a:t>
          </a:r>
          <a:endParaRPr lang="es-CO" dirty="0"/>
        </a:p>
      </dgm:t>
    </dgm:pt>
    <dgm:pt modelId="{9F1C1F66-07D5-4FF9-9DA8-9B2D49ED30F3}" type="parTrans" cxnId="{305B93ED-028E-435D-BDD6-1C5693C764EF}">
      <dgm:prSet/>
      <dgm:spPr/>
      <dgm:t>
        <a:bodyPr/>
        <a:lstStyle/>
        <a:p>
          <a:endParaRPr lang="es-CO"/>
        </a:p>
      </dgm:t>
    </dgm:pt>
    <dgm:pt modelId="{DE632EAF-2DD0-47A1-BA17-78AAFB83FCD3}" type="sibTrans" cxnId="{305B93ED-028E-435D-BDD6-1C5693C764EF}">
      <dgm:prSet/>
      <dgm:spPr/>
      <dgm:t>
        <a:bodyPr/>
        <a:lstStyle/>
        <a:p>
          <a:endParaRPr lang="es-CO"/>
        </a:p>
      </dgm:t>
    </dgm:pt>
    <dgm:pt modelId="{3FA64A14-E35F-4101-9D0D-1BDAE7CBF678}">
      <dgm:prSet phldrT="[Texto]" custT="1"/>
      <dgm:spPr/>
      <dgm:t>
        <a:bodyPr/>
        <a:lstStyle/>
        <a:p>
          <a:endParaRPr lang="es-CO" sz="1600" dirty="0"/>
        </a:p>
      </dgm:t>
    </dgm:pt>
    <dgm:pt modelId="{89FA52BD-6C2B-4976-87FB-2A04DF6F9694}" type="parTrans" cxnId="{13545F70-FC40-4D4B-8028-39B5E432F170}">
      <dgm:prSet/>
      <dgm:spPr/>
      <dgm:t>
        <a:bodyPr/>
        <a:lstStyle/>
        <a:p>
          <a:endParaRPr lang="es-CO"/>
        </a:p>
      </dgm:t>
    </dgm:pt>
    <dgm:pt modelId="{24C6DEBB-CC27-42C2-A2C4-7FD3D1935B8A}" type="sibTrans" cxnId="{13545F70-FC40-4D4B-8028-39B5E432F170}">
      <dgm:prSet/>
      <dgm:spPr/>
      <dgm:t>
        <a:bodyPr/>
        <a:lstStyle/>
        <a:p>
          <a:endParaRPr lang="es-CO"/>
        </a:p>
      </dgm:t>
    </dgm:pt>
    <dgm:pt modelId="{B26998B1-0BA8-41BF-8FB7-67D29A3E41A8}">
      <dgm:prSet phldrT="[Texto]"/>
      <dgm:spPr/>
      <dgm:t>
        <a:bodyPr/>
        <a:lstStyle/>
        <a:p>
          <a:r>
            <a:rPr lang="es-ES" dirty="0" smtClean="0"/>
            <a:t>Validación de la rúbrica</a:t>
          </a:r>
          <a:endParaRPr lang="es-CO" dirty="0"/>
        </a:p>
      </dgm:t>
    </dgm:pt>
    <dgm:pt modelId="{952E6E00-5E55-4E59-B46D-C279708E5699}" type="parTrans" cxnId="{27C4BB24-932B-4407-8CB3-FAA86276175A}">
      <dgm:prSet/>
      <dgm:spPr/>
      <dgm:t>
        <a:bodyPr/>
        <a:lstStyle/>
        <a:p>
          <a:endParaRPr lang="es-CO"/>
        </a:p>
      </dgm:t>
    </dgm:pt>
    <dgm:pt modelId="{1B9DB0F3-1EE7-44AD-A88F-0B8F76AF2250}" type="sibTrans" cxnId="{27C4BB24-932B-4407-8CB3-FAA86276175A}">
      <dgm:prSet/>
      <dgm:spPr/>
      <dgm:t>
        <a:bodyPr/>
        <a:lstStyle/>
        <a:p>
          <a:endParaRPr lang="es-CO"/>
        </a:p>
      </dgm:t>
    </dgm:pt>
    <dgm:pt modelId="{26C83E78-D719-482B-B2C3-1AC9220E616A}">
      <dgm:prSet phldrT="[Texto]" custT="1"/>
      <dgm:spPr/>
      <dgm:t>
        <a:bodyPr/>
        <a:lstStyle/>
        <a:p>
          <a:r>
            <a:rPr lang="es-ES" sz="1600" dirty="0" smtClean="0"/>
            <a:t>Aspectos curriculares</a:t>
          </a:r>
          <a:endParaRPr lang="es-CO" sz="1600" dirty="0"/>
        </a:p>
      </dgm:t>
    </dgm:pt>
    <dgm:pt modelId="{6127928F-61ED-4B82-8C18-C2CF9D649216}" type="parTrans" cxnId="{B6955CFC-CC00-469A-BBCB-D18E8E152FCE}">
      <dgm:prSet/>
      <dgm:spPr/>
      <dgm:t>
        <a:bodyPr/>
        <a:lstStyle/>
        <a:p>
          <a:endParaRPr lang="es-CO"/>
        </a:p>
      </dgm:t>
    </dgm:pt>
    <dgm:pt modelId="{66E6EF40-6E65-4D4B-9BAB-6B5A4A06BB8E}" type="sibTrans" cxnId="{B6955CFC-CC00-469A-BBCB-D18E8E152FCE}">
      <dgm:prSet/>
      <dgm:spPr/>
      <dgm:t>
        <a:bodyPr/>
        <a:lstStyle/>
        <a:p>
          <a:endParaRPr lang="es-CO"/>
        </a:p>
      </dgm:t>
    </dgm:pt>
    <dgm:pt modelId="{FAE93CBA-210B-4F5A-90D3-88ABA4ADA8ED}">
      <dgm:prSet phldrT="[Texto]" custT="1"/>
      <dgm:spPr/>
      <dgm:t>
        <a:bodyPr/>
        <a:lstStyle/>
        <a:p>
          <a:r>
            <a:rPr lang="es-ES" sz="1600" dirty="0" smtClean="0"/>
            <a:t>Aspectos pedagógicos y didácticos</a:t>
          </a:r>
          <a:endParaRPr lang="es-CO" sz="1600" dirty="0"/>
        </a:p>
      </dgm:t>
    </dgm:pt>
    <dgm:pt modelId="{AC1EFFFB-EAF7-4FE4-947E-F227D5926E8E}" type="parTrans" cxnId="{B7AA31BD-DB1C-4CF5-B1D8-FBA3AA534077}">
      <dgm:prSet/>
      <dgm:spPr/>
      <dgm:t>
        <a:bodyPr/>
        <a:lstStyle/>
        <a:p>
          <a:endParaRPr lang="es-CO"/>
        </a:p>
      </dgm:t>
    </dgm:pt>
    <dgm:pt modelId="{DA159B1C-5118-4078-AD9F-EA4FB0F1E623}" type="sibTrans" cxnId="{B7AA31BD-DB1C-4CF5-B1D8-FBA3AA534077}">
      <dgm:prSet/>
      <dgm:spPr/>
      <dgm:t>
        <a:bodyPr/>
        <a:lstStyle/>
        <a:p>
          <a:endParaRPr lang="es-CO"/>
        </a:p>
      </dgm:t>
    </dgm:pt>
    <dgm:pt modelId="{B5E5215D-9F4D-4B8C-9686-839E1239F943}">
      <dgm:prSet phldrT="[Texto]"/>
      <dgm:spPr/>
      <dgm:t>
        <a:bodyPr/>
        <a:lstStyle/>
        <a:p>
          <a:endParaRPr lang="es-CO" sz="1000" dirty="0"/>
        </a:p>
      </dgm:t>
    </dgm:pt>
    <dgm:pt modelId="{E3CC4CC9-9304-4971-B4E1-C24C362B1E76}" type="parTrans" cxnId="{DD892273-B6AE-4642-8637-EFEFD41287B4}">
      <dgm:prSet/>
      <dgm:spPr/>
      <dgm:t>
        <a:bodyPr/>
        <a:lstStyle/>
        <a:p>
          <a:endParaRPr lang="es-CO"/>
        </a:p>
      </dgm:t>
    </dgm:pt>
    <dgm:pt modelId="{B0895958-F59D-46C0-B5FE-88E7585EFF9E}" type="sibTrans" cxnId="{DD892273-B6AE-4642-8637-EFEFD41287B4}">
      <dgm:prSet/>
      <dgm:spPr/>
      <dgm:t>
        <a:bodyPr/>
        <a:lstStyle/>
        <a:p>
          <a:endParaRPr lang="es-CO"/>
        </a:p>
      </dgm:t>
    </dgm:pt>
    <dgm:pt modelId="{C3B053A0-F14A-492E-BF2B-B75FA68A4059}">
      <dgm:prSet phldrT="[Texto]" custT="1"/>
      <dgm:spPr/>
      <dgm:t>
        <a:bodyPr/>
        <a:lstStyle/>
        <a:p>
          <a:r>
            <a:rPr lang="es-ES" sz="1600" dirty="0" smtClean="0"/>
            <a:t>Aspectos relacionados con la comunicación, interacción y colaboración</a:t>
          </a:r>
          <a:endParaRPr lang="es-CO" sz="1600" dirty="0"/>
        </a:p>
      </dgm:t>
    </dgm:pt>
    <dgm:pt modelId="{6FF8A82B-D5A5-47DA-95F6-23E8C5885D48}" type="parTrans" cxnId="{CC2C8CC0-CFCF-4A3F-844E-7534920BEC84}">
      <dgm:prSet/>
      <dgm:spPr/>
      <dgm:t>
        <a:bodyPr/>
        <a:lstStyle/>
        <a:p>
          <a:endParaRPr lang="es-CO"/>
        </a:p>
      </dgm:t>
    </dgm:pt>
    <dgm:pt modelId="{3C1C52B2-D3C2-48D4-B2CD-A9255C90B37E}" type="sibTrans" cxnId="{CC2C8CC0-CFCF-4A3F-844E-7534920BEC84}">
      <dgm:prSet/>
      <dgm:spPr/>
      <dgm:t>
        <a:bodyPr/>
        <a:lstStyle/>
        <a:p>
          <a:endParaRPr lang="es-CO"/>
        </a:p>
      </dgm:t>
    </dgm:pt>
    <dgm:pt modelId="{A6B7B3D2-6F28-4EA7-BC69-3E53F3A98552}">
      <dgm:prSet phldrT="[Texto]"/>
      <dgm:spPr/>
      <dgm:t>
        <a:bodyPr/>
        <a:lstStyle/>
        <a:p>
          <a:endParaRPr lang="es-CO" sz="1000" dirty="0"/>
        </a:p>
      </dgm:t>
    </dgm:pt>
    <dgm:pt modelId="{8562DF74-EBE0-4732-B0EE-F83F15FB3426}" type="parTrans" cxnId="{DD8C368C-4915-4F53-97A9-6B405ADC4F31}">
      <dgm:prSet/>
      <dgm:spPr/>
      <dgm:t>
        <a:bodyPr/>
        <a:lstStyle/>
        <a:p>
          <a:endParaRPr lang="es-CO"/>
        </a:p>
      </dgm:t>
    </dgm:pt>
    <dgm:pt modelId="{B7E835B8-1D71-4342-B4DF-162B99E53801}" type="sibTrans" cxnId="{DD8C368C-4915-4F53-97A9-6B405ADC4F31}">
      <dgm:prSet/>
      <dgm:spPr/>
      <dgm:t>
        <a:bodyPr/>
        <a:lstStyle/>
        <a:p>
          <a:endParaRPr lang="es-CO"/>
        </a:p>
      </dgm:t>
    </dgm:pt>
    <dgm:pt modelId="{FB8F1E50-84DA-4950-B7A8-A5DFF76A581C}">
      <dgm:prSet phldrT="[Texto]" custT="1"/>
      <dgm:spPr/>
      <dgm:t>
        <a:bodyPr/>
        <a:lstStyle/>
        <a:p>
          <a:r>
            <a:rPr lang="es-ES" sz="1600" dirty="0" smtClean="0"/>
            <a:t>Aspectos relacionados con los entornos que componen un AVA.</a:t>
          </a:r>
          <a:endParaRPr lang="es-CO" sz="1600" dirty="0"/>
        </a:p>
      </dgm:t>
    </dgm:pt>
    <dgm:pt modelId="{8FD0510F-F9BE-4391-8535-9865BDDAEE6A}" type="parTrans" cxnId="{C22C17A8-1285-4C41-8C58-E8F57EC0AE87}">
      <dgm:prSet/>
      <dgm:spPr/>
      <dgm:t>
        <a:bodyPr/>
        <a:lstStyle/>
        <a:p>
          <a:endParaRPr lang="es-CO"/>
        </a:p>
      </dgm:t>
    </dgm:pt>
    <dgm:pt modelId="{465AA59B-F539-4EF6-ACA7-F5B002E31106}" type="sibTrans" cxnId="{C22C17A8-1285-4C41-8C58-E8F57EC0AE87}">
      <dgm:prSet/>
      <dgm:spPr/>
      <dgm:t>
        <a:bodyPr/>
        <a:lstStyle/>
        <a:p>
          <a:endParaRPr lang="es-CO"/>
        </a:p>
      </dgm:t>
    </dgm:pt>
    <dgm:pt modelId="{D9314899-403D-4005-9DC9-4898085C1BB6}">
      <dgm:prSet phldrT="[Texto]" custT="1"/>
      <dgm:spPr/>
      <dgm:t>
        <a:bodyPr/>
        <a:lstStyle/>
        <a:p>
          <a:r>
            <a:rPr lang="es-ES" sz="1600" dirty="0" smtClean="0"/>
            <a:t>Aspectos tecnológicos del AVA</a:t>
          </a:r>
          <a:endParaRPr lang="es-CO" sz="1600" dirty="0"/>
        </a:p>
      </dgm:t>
    </dgm:pt>
    <dgm:pt modelId="{9B61ED4C-C286-4E88-9CD6-68428528C9A3}" type="parTrans" cxnId="{883FEBEB-67C3-40C0-B37A-58E54500ECA8}">
      <dgm:prSet/>
      <dgm:spPr/>
      <dgm:t>
        <a:bodyPr/>
        <a:lstStyle/>
        <a:p>
          <a:endParaRPr lang="es-CO"/>
        </a:p>
      </dgm:t>
    </dgm:pt>
    <dgm:pt modelId="{A7D7AB01-38AB-4971-ACF4-C669506F8FF9}" type="sibTrans" cxnId="{883FEBEB-67C3-40C0-B37A-58E54500ECA8}">
      <dgm:prSet/>
      <dgm:spPr/>
      <dgm:t>
        <a:bodyPr/>
        <a:lstStyle/>
        <a:p>
          <a:endParaRPr lang="es-CO"/>
        </a:p>
      </dgm:t>
    </dgm:pt>
    <dgm:pt modelId="{CBE96698-9545-45C4-B223-15C37614D51D}">
      <dgm:prSet phldrT="[Texto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600" dirty="0" smtClean="0"/>
            <a:t>Lineamientos curriculares</a:t>
          </a:r>
          <a:endParaRPr lang="es-CO" sz="1600" dirty="0"/>
        </a:p>
      </dgm:t>
    </dgm:pt>
    <dgm:pt modelId="{E38DF18C-9909-4D51-9E66-45E37867FBE9}" type="parTrans" cxnId="{ECD7EDC6-74CD-4012-9A87-16023969C2CB}">
      <dgm:prSet/>
      <dgm:spPr/>
      <dgm:t>
        <a:bodyPr/>
        <a:lstStyle/>
        <a:p>
          <a:endParaRPr lang="es-CO"/>
        </a:p>
      </dgm:t>
    </dgm:pt>
    <dgm:pt modelId="{61CC98C8-D96B-40DC-8009-ED53248044FF}" type="sibTrans" cxnId="{ECD7EDC6-74CD-4012-9A87-16023969C2CB}">
      <dgm:prSet/>
      <dgm:spPr/>
      <dgm:t>
        <a:bodyPr/>
        <a:lstStyle/>
        <a:p>
          <a:endParaRPr lang="es-CO"/>
        </a:p>
      </dgm:t>
    </dgm:pt>
    <dgm:pt modelId="{FB3FAE25-5E6B-42AC-B6F4-F0C5C8349FB2}">
      <dgm:prSet phldrT="[Texto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CO" sz="1600" dirty="0"/>
        </a:p>
      </dgm:t>
    </dgm:pt>
    <dgm:pt modelId="{17B1351F-2643-4E96-AE7C-1C20F156537E}" type="parTrans" cxnId="{56115B8F-D8FF-4635-AAD0-7C001B14BFEF}">
      <dgm:prSet/>
      <dgm:spPr/>
      <dgm:t>
        <a:bodyPr/>
        <a:lstStyle/>
        <a:p>
          <a:endParaRPr lang="es-CO"/>
        </a:p>
      </dgm:t>
    </dgm:pt>
    <dgm:pt modelId="{8D0CBDF2-026D-4759-83EA-ACB68DB8E980}" type="sibTrans" cxnId="{56115B8F-D8FF-4635-AAD0-7C001B14BFEF}">
      <dgm:prSet/>
      <dgm:spPr/>
      <dgm:t>
        <a:bodyPr/>
        <a:lstStyle/>
        <a:p>
          <a:endParaRPr lang="es-CO"/>
        </a:p>
      </dgm:t>
    </dgm:pt>
    <dgm:pt modelId="{259D65DB-DA41-4607-9FF2-559F7FD2D894}">
      <dgm:prSet phldrT="[Texto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CO" sz="1600" dirty="0"/>
        </a:p>
      </dgm:t>
    </dgm:pt>
    <dgm:pt modelId="{63246389-1A78-4DDA-ACBF-7F1760249F45}" type="parTrans" cxnId="{67FC6669-D03B-4BF6-A02E-BE0FB34A177E}">
      <dgm:prSet/>
      <dgm:spPr/>
      <dgm:t>
        <a:bodyPr/>
        <a:lstStyle/>
        <a:p>
          <a:endParaRPr lang="es-CO"/>
        </a:p>
      </dgm:t>
    </dgm:pt>
    <dgm:pt modelId="{C932DC9F-CB0A-4563-B500-A4DC074D1F9B}" type="sibTrans" cxnId="{67FC6669-D03B-4BF6-A02E-BE0FB34A177E}">
      <dgm:prSet/>
      <dgm:spPr/>
      <dgm:t>
        <a:bodyPr/>
        <a:lstStyle/>
        <a:p>
          <a:endParaRPr lang="es-CO"/>
        </a:p>
      </dgm:t>
    </dgm:pt>
    <dgm:pt modelId="{53E1F7AE-CE29-412C-AD3E-9045B33D8734}">
      <dgm:prSet phldrT="[Texto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CO" sz="1600" dirty="0"/>
        </a:p>
      </dgm:t>
    </dgm:pt>
    <dgm:pt modelId="{647F0ACA-CE96-488F-BF17-9B31D8381171}" type="parTrans" cxnId="{E99A1F20-F5CC-44B5-9993-46255722CC09}">
      <dgm:prSet/>
      <dgm:spPr/>
      <dgm:t>
        <a:bodyPr/>
        <a:lstStyle/>
        <a:p>
          <a:endParaRPr lang="es-CO"/>
        </a:p>
      </dgm:t>
    </dgm:pt>
    <dgm:pt modelId="{50507B72-F814-4636-AB3F-F0C41B98CDC2}" type="sibTrans" cxnId="{E99A1F20-F5CC-44B5-9993-46255722CC09}">
      <dgm:prSet/>
      <dgm:spPr/>
      <dgm:t>
        <a:bodyPr/>
        <a:lstStyle/>
        <a:p>
          <a:endParaRPr lang="es-CO"/>
        </a:p>
      </dgm:t>
    </dgm:pt>
    <dgm:pt modelId="{A02D91DD-5172-4C38-86A6-37F6EB491F42}">
      <dgm:prSet phldrT="[Texto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600" dirty="0" smtClean="0"/>
            <a:t>Syllabus del curso y su instructivo</a:t>
          </a:r>
          <a:endParaRPr lang="es-CO" sz="1600" dirty="0"/>
        </a:p>
      </dgm:t>
    </dgm:pt>
    <dgm:pt modelId="{CB5B6A27-82D7-43AF-93CD-482880F25A00}" type="parTrans" cxnId="{6B31E490-77E8-4847-BB4D-A9362493D04B}">
      <dgm:prSet/>
      <dgm:spPr/>
      <dgm:t>
        <a:bodyPr/>
        <a:lstStyle/>
        <a:p>
          <a:endParaRPr lang="es-CO"/>
        </a:p>
      </dgm:t>
    </dgm:pt>
    <dgm:pt modelId="{9B50EC1D-047C-44A9-90F0-1936EBC300AE}" type="sibTrans" cxnId="{6B31E490-77E8-4847-BB4D-A9362493D04B}">
      <dgm:prSet/>
      <dgm:spPr/>
      <dgm:t>
        <a:bodyPr/>
        <a:lstStyle/>
        <a:p>
          <a:endParaRPr lang="es-CO"/>
        </a:p>
      </dgm:t>
    </dgm:pt>
    <dgm:pt modelId="{5DAA9380-61A8-4936-AEFA-64F2537B29CB}">
      <dgm:prSet phldrT="[Texto]" custT="1"/>
      <dgm:spPr/>
      <dgm:t>
        <a:bodyPr/>
        <a:lstStyle/>
        <a:p>
          <a:pPr marL="171450" marR="0" indent="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s-ES" sz="1600" dirty="0" smtClean="0"/>
            <a:t>Rubrica internacional de certificación</a:t>
          </a:r>
          <a:endParaRPr lang="es-CO" sz="1600" dirty="0" smtClean="0"/>
        </a:p>
      </dgm:t>
    </dgm:pt>
    <dgm:pt modelId="{3D224C41-94C2-48CE-A0FF-A9AE9FCCF508}" type="parTrans" cxnId="{8B73CA38-28BA-4B8C-A161-1E95D4E28E0E}">
      <dgm:prSet/>
      <dgm:spPr/>
      <dgm:t>
        <a:bodyPr/>
        <a:lstStyle/>
        <a:p>
          <a:endParaRPr lang="es-CO"/>
        </a:p>
      </dgm:t>
    </dgm:pt>
    <dgm:pt modelId="{30BED9FC-FF5A-4AFA-B753-1A4D5C7F354F}" type="sibTrans" cxnId="{8B73CA38-28BA-4B8C-A161-1E95D4E28E0E}">
      <dgm:prSet/>
      <dgm:spPr/>
      <dgm:t>
        <a:bodyPr/>
        <a:lstStyle/>
        <a:p>
          <a:endParaRPr lang="es-CO"/>
        </a:p>
      </dgm:t>
    </dgm:pt>
    <dgm:pt modelId="{978C55B9-2A9F-4CDC-AD1D-6DD0EFFFCAFC}">
      <dgm:prSet phldrT="[Texto]" custT="1"/>
      <dgm:spPr/>
      <dgm:t>
        <a:bodyPr/>
        <a:lstStyle/>
        <a:p>
          <a:pPr marL="171450" marR="0" indent="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s-ES" sz="1600" dirty="0" smtClean="0"/>
            <a:t>Contenidos básicos para los entornos que conforman un AVA</a:t>
          </a:r>
          <a:endParaRPr lang="es-CO" sz="1600" dirty="0" smtClean="0"/>
        </a:p>
      </dgm:t>
    </dgm:pt>
    <dgm:pt modelId="{7DC04572-3985-45D7-AA28-41BD4715880A}" type="parTrans" cxnId="{7C1EA1AF-C566-49D7-9E20-BC5D29ED5DCB}">
      <dgm:prSet/>
      <dgm:spPr/>
      <dgm:t>
        <a:bodyPr/>
        <a:lstStyle/>
        <a:p>
          <a:endParaRPr lang="es-CO"/>
        </a:p>
      </dgm:t>
    </dgm:pt>
    <dgm:pt modelId="{80289472-3852-439E-883F-B0F1F4971CB8}" type="sibTrans" cxnId="{7C1EA1AF-C566-49D7-9E20-BC5D29ED5DCB}">
      <dgm:prSet/>
      <dgm:spPr/>
      <dgm:t>
        <a:bodyPr/>
        <a:lstStyle/>
        <a:p>
          <a:endParaRPr lang="es-CO"/>
        </a:p>
      </dgm:t>
    </dgm:pt>
    <dgm:pt modelId="{CD33FFEF-FD90-444B-A9D2-9DD97C29EF20}">
      <dgm:prSet phldrT="[Texto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600" dirty="0" smtClean="0"/>
            <a:t>Rúbrica de certificación (VIMEP)</a:t>
          </a:r>
          <a:endParaRPr lang="es-CO" sz="1600" dirty="0"/>
        </a:p>
      </dgm:t>
    </dgm:pt>
    <dgm:pt modelId="{7898F9F4-1400-480E-8711-377D277B7CD8}" type="parTrans" cxnId="{E0E8831F-4AFA-435D-8FCC-313BA3EAA99D}">
      <dgm:prSet/>
      <dgm:spPr/>
      <dgm:t>
        <a:bodyPr/>
        <a:lstStyle/>
        <a:p>
          <a:endParaRPr lang="es-CO"/>
        </a:p>
      </dgm:t>
    </dgm:pt>
    <dgm:pt modelId="{BCFB07F8-CDFC-4A39-9A5F-52B50F3790BC}" type="sibTrans" cxnId="{E0E8831F-4AFA-435D-8FCC-313BA3EAA99D}">
      <dgm:prSet/>
      <dgm:spPr/>
      <dgm:t>
        <a:bodyPr/>
        <a:lstStyle/>
        <a:p>
          <a:endParaRPr lang="es-CO"/>
        </a:p>
      </dgm:t>
    </dgm:pt>
    <dgm:pt modelId="{6F8B6D60-38FB-46F8-980C-586319B38C79}">
      <dgm:prSet phldrT="[Texto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CO" sz="1600" dirty="0"/>
        </a:p>
      </dgm:t>
    </dgm:pt>
    <dgm:pt modelId="{FBA1E265-AEC9-4973-AB64-F46E1F00C28E}" type="parTrans" cxnId="{F236D84D-D652-40B3-A583-FEDFDF959CCE}">
      <dgm:prSet/>
      <dgm:spPr/>
      <dgm:t>
        <a:bodyPr/>
        <a:lstStyle/>
        <a:p>
          <a:endParaRPr lang="es-CO"/>
        </a:p>
      </dgm:t>
    </dgm:pt>
    <dgm:pt modelId="{6F75834C-60B4-4269-92D7-C4341DF2AFC0}" type="sibTrans" cxnId="{F236D84D-D652-40B3-A583-FEDFDF959CCE}">
      <dgm:prSet/>
      <dgm:spPr/>
      <dgm:t>
        <a:bodyPr/>
        <a:lstStyle/>
        <a:p>
          <a:endParaRPr lang="es-CO"/>
        </a:p>
      </dgm:t>
    </dgm:pt>
    <dgm:pt modelId="{5EE3AA79-5895-4F3E-B4C7-B489F2057ED8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600" dirty="0" smtClean="0"/>
            <a:t>Decanos nacionales</a:t>
          </a:r>
          <a:endParaRPr lang="es-CO" sz="1600" dirty="0"/>
        </a:p>
      </dgm:t>
    </dgm:pt>
    <dgm:pt modelId="{D2FA2D58-25A2-4B83-99FA-A98294B70D53}" type="parTrans" cxnId="{1DD201C2-5316-4BED-A15C-F139FA049AEA}">
      <dgm:prSet/>
      <dgm:spPr/>
      <dgm:t>
        <a:bodyPr/>
        <a:lstStyle/>
        <a:p>
          <a:endParaRPr lang="es-CO"/>
        </a:p>
      </dgm:t>
    </dgm:pt>
    <dgm:pt modelId="{FC4E08A8-17FB-46DB-B3FA-7B397FCE4022}" type="sibTrans" cxnId="{1DD201C2-5316-4BED-A15C-F139FA049AEA}">
      <dgm:prSet/>
      <dgm:spPr/>
      <dgm:t>
        <a:bodyPr/>
        <a:lstStyle/>
        <a:p>
          <a:endParaRPr lang="es-CO"/>
        </a:p>
      </dgm:t>
    </dgm:pt>
    <dgm:pt modelId="{46960FBB-58C1-4485-ADDF-1DEC5D87043D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600" dirty="0" smtClean="0"/>
            <a:t>Líderes nacionales de programa</a:t>
          </a:r>
          <a:endParaRPr lang="es-CO" sz="1600" dirty="0" smtClean="0"/>
        </a:p>
      </dgm:t>
    </dgm:pt>
    <dgm:pt modelId="{9975BE29-9B62-44F1-86C0-EEAB14458840}" type="parTrans" cxnId="{3DEC03C9-3151-4E15-9A3D-F6F77B33634A}">
      <dgm:prSet/>
      <dgm:spPr/>
      <dgm:t>
        <a:bodyPr/>
        <a:lstStyle/>
        <a:p>
          <a:endParaRPr lang="es-CO"/>
        </a:p>
      </dgm:t>
    </dgm:pt>
    <dgm:pt modelId="{BF1645B6-357C-47D2-8938-2A4EF8925927}" type="sibTrans" cxnId="{3DEC03C9-3151-4E15-9A3D-F6F77B33634A}">
      <dgm:prSet/>
      <dgm:spPr/>
      <dgm:t>
        <a:bodyPr/>
        <a:lstStyle/>
        <a:p>
          <a:endParaRPr lang="es-CO"/>
        </a:p>
      </dgm:t>
    </dgm:pt>
    <dgm:pt modelId="{012A13CD-9E0F-474B-97CC-3689EDABCEF2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600" dirty="0" smtClean="0"/>
            <a:t>Lideres misionales VIACI</a:t>
          </a:r>
          <a:endParaRPr lang="es-CO" sz="1600" dirty="0" smtClean="0"/>
        </a:p>
      </dgm:t>
    </dgm:pt>
    <dgm:pt modelId="{F172917E-CA35-4781-8F18-D9D5D73CC026}" type="parTrans" cxnId="{E21609D7-39A7-4F39-8610-23BD86A4CC81}">
      <dgm:prSet/>
      <dgm:spPr/>
      <dgm:t>
        <a:bodyPr/>
        <a:lstStyle/>
        <a:p>
          <a:endParaRPr lang="es-CO"/>
        </a:p>
      </dgm:t>
    </dgm:pt>
    <dgm:pt modelId="{4A5557FC-BF75-4ACE-8019-819A2C57D1C1}" type="sibTrans" cxnId="{E21609D7-39A7-4F39-8610-23BD86A4CC81}">
      <dgm:prSet/>
      <dgm:spPr/>
      <dgm:t>
        <a:bodyPr/>
        <a:lstStyle/>
        <a:p>
          <a:endParaRPr lang="es-CO"/>
        </a:p>
      </dgm:t>
    </dgm:pt>
    <dgm:pt modelId="{831A5982-79A4-4157-9E2A-70B606EC7D06}" type="pres">
      <dgm:prSet presAssocID="{6F46F98E-060B-49B1-8804-38A57AF8CCF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9C04CB5D-64DA-41E8-8115-974E2B26D826}" type="pres">
      <dgm:prSet presAssocID="{0B0207C2-EA1A-4B79-A118-6A4D3163840C}" presName="composite" presStyleCnt="0"/>
      <dgm:spPr/>
      <dgm:t>
        <a:bodyPr/>
        <a:lstStyle/>
        <a:p>
          <a:endParaRPr lang="es-CO"/>
        </a:p>
      </dgm:t>
    </dgm:pt>
    <dgm:pt modelId="{2312CD6C-F275-4FFD-A103-DEFD013C0564}" type="pres">
      <dgm:prSet presAssocID="{0B0207C2-EA1A-4B79-A118-6A4D3163840C}" presName="bentUpArrow1" presStyleLbl="alignImgPlace1" presStyleIdx="0" presStyleCnt="2" custScaleY="142544" custLinFactNeighborX="25623" custLinFactNeighborY="-33927"/>
      <dgm:spPr/>
      <dgm:t>
        <a:bodyPr/>
        <a:lstStyle/>
        <a:p>
          <a:endParaRPr lang="es-CO"/>
        </a:p>
      </dgm:t>
    </dgm:pt>
    <dgm:pt modelId="{D85676FC-99E1-41BB-AC0F-62872A156AB1}" type="pres">
      <dgm:prSet presAssocID="{0B0207C2-EA1A-4B79-A118-6A4D3163840C}" presName="ParentText" presStyleLbl="node1" presStyleIdx="0" presStyleCnt="3" custScaleY="53589" custLinFactNeighborX="21501" custLinFactNeighborY="-432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92AE8A7-BC84-42B1-B317-6517B5B99BF0}" type="pres">
      <dgm:prSet presAssocID="{0B0207C2-EA1A-4B79-A118-6A4D3163840C}" presName="ChildText" presStyleLbl="revTx" presStyleIdx="0" presStyleCnt="3" custScaleX="427737" custScaleY="157349" custLinFactX="93983" custLinFactNeighborX="100000" custLinFactNeighborY="-256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6C5ED47-D603-448B-893E-9B1C10B18537}" type="pres">
      <dgm:prSet presAssocID="{B4A10633-2123-4362-9092-DA6250003B6F}" presName="sibTrans" presStyleCnt="0"/>
      <dgm:spPr/>
      <dgm:t>
        <a:bodyPr/>
        <a:lstStyle/>
        <a:p>
          <a:endParaRPr lang="es-CO"/>
        </a:p>
      </dgm:t>
    </dgm:pt>
    <dgm:pt modelId="{E4A2CF9C-8C6C-460D-B0B2-14A289C9E1A7}" type="pres">
      <dgm:prSet presAssocID="{48846066-04B6-4A92-9A91-221BBBF44751}" presName="composite" presStyleCnt="0"/>
      <dgm:spPr/>
      <dgm:t>
        <a:bodyPr/>
        <a:lstStyle/>
        <a:p>
          <a:endParaRPr lang="es-CO"/>
        </a:p>
      </dgm:t>
    </dgm:pt>
    <dgm:pt modelId="{DFFC755C-F7F4-499A-A097-C09E90CA328E}" type="pres">
      <dgm:prSet presAssocID="{48846066-04B6-4A92-9A91-221BBBF44751}" presName="bentUpArrow1" presStyleLbl="alignImgPlace1" presStyleIdx="1" presStyleCnt="2" custScaleX="108713" custScaleY="159574" custLinFactNeighborX="-19664" custLinFactNeighborY="-46535"/>
      <dgm:spPr/>
      <dgm:t>
        <a:bodyPr/>
        <a:lstStyle/>
        <a:p>
          <a:endParaRPr lang="es-CO"/>
        </a:p>
      </dgm:t>
    </dgm:pt>
    <dgm:pt modelId="{BC375D0B-6297-4B38-B363-DB6CC0B9B40D}" type="pres">
      <dgm:prSet presAssocID="{48846066-04B6-4A92-9A91-221BBBF44751}" presName="ParentText" presStyleLbl="node1" presStyleIdx="1" presStyleCnt="3" custScaleY="61980" custLinFactNeighborX="-31329" custLinFactNeighborY="-6046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DA24FB3-9AF4-46A2-AED9-09F0F44D5928}" type="pres">
      <dgm:prSet presAssocID="{48846066-04B6-4A92-9A91-221BBBF44751}" presName="ChildText" presStyleLbl="revTx" presStyleIdx="1" presStyleCnt="3" custScaleX="352284" custScaleY="195149" custLinFactNeighborX="90030" custLinFactNeighborY="-259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FAC4B7A-8C20-418A-9B05-57F4CFFCAFFB}" type="pres">
      <dgm:prSet presAssocID="{DE632EAF-2DD0-47A1-BA17-78AAFB83FCD3}" presName="sibTrans" presStyleCnt="0"/>
      <dgm:spPr/>
      <dgm:t>
        <a:bodyPr/>
        <a:lstStyle/>
        <a:p>
          <a:endParaRPr lang="es-CO"/>
        </a:p>
      </dgm:t>
    </dgm:pt>
    <dgm:pt modelId="{10945C9A-A6B9-43C0-B649-60F055B961FD}" type="pres">
      <dgm:prSet presAssocID="{B26998B1-0BA8-41BF-8FB7-67D29A3E41A8}" presName="composite" presStyleCnt="0"/>
      <dgm:spPr/>
      <dgm:t>
        <a:bodyPr/>
        <a:lstStyle/>
        <a:p>
          <a:endParaRPr lang="es-CO"/>
        </a:p>
      </dgm:t>
    </dgm:pt>
    <dgm:pt modelId="{91A9EADC-A7C6-4BDA-90F4-9B5049BC4EA7}" type="pres">
      <dgm:prSet presAssocID="{B26998B1-0BA8-41BF-8FB7-67D29A3E41A8}" presName="ParentText" presStyleLbl="node1" presStyleIdx="2" presStyleCnt="3" custScaleY="51426" custLinFactNeighborX="-75611" custLinFactNeighborY="-5544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2CF4A9E-4FAA-4D7D-80F1-399EC6F28E94}" type="pres">
      <dgm:prSet presAssocID="{B26998B1-0BA8-41BF-8FB7-67D29A3E41A8}" presName="FinalChildText" presStyleLbl="revTx" presStyleIdx="2" presStyleCnt="3" custScaleX="230302" custScaleY="151395" custLinFactNeighborX="-20366" custLinFactNeighborY="-613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C2C8CC0-CFCF-4A3F-844E-7534920BEC84}" srcId="{48846066-04B6-4A92-9A91-221BBBF44751}" destId="{C3B053A0-F14A-492E-BF2B-B75FA68A4059}" srcOrd="3" destOrd="0" parTransId="{6FF8A82B-D5A5-47DA-95F6-23E8C5885D48}" sibTransId="{3C1C52B2-D3C2-48D4-B2CD-A9255C90B37E}"/>
    <dgm:cxn modelId="{0115437A-A546-4CAA-9AFF-D353B950217E}" type="presOf" srcId="{CD33FFEF-FD90-444B-A9D2-9DD97C29EF20}" destId="{492AE8A7-BC84-42B1-B317-6517B5B99BF0}" srcOrd="0" destOrd="4" presId="urn:microsoft.com/office/officeart/2005/8/layout/StepDownProcess"/>
    <dgm:cxn modelId="{B7AA31BD-DB1C-4CF5-B1D8-FBA3AA534077}" srcId="{48846066-04B6-4A92-9A91-221BBBF44751}" destId="{FAE93CBA-210B-4F5A-90D3-88ABA4ADA8ED}" srcOrd="2" destOrd="0" parTransId="{AC1EFFFB-EAF7-4FE4-947E-F227D5926E8E}" sibTransId="{DA159B1C-5118-4078-AD9F-EA4FB0F1E623}"/>
    <dgm:cxn modelId="{E21609D7-39A7-4F39-8610-23BD86A4CC81}" srcId="{B26998B1-0BA8-41BF-8FB7-67D29A3E41A8}" destId="{012A13CD-9E0F-474B-97CC-3689EDABCEF2}" srcOrd="3" destOrd="0" parTransId="{F172917E-CA35-4781-8F18-D9D5D73CC026}" sibTransId="{4A5557FC-BF75-4ACE-8019-819A2C57D1C1}"/>
    <dgm:cxn modelId="{67FC6669-D03B-4BF6-A02E-BE0FB34A177E}" srcId="{0B0207C2-EA1A-4B79-A118-6A4D3163840C}" destId="{259D65DB-DA41-4607-9FF2-559F7FD2D894}" srcOrd="8" destOrd="0" parTransId="{63246389-1A78-4DDA-ACBF-7F1760249F45}" sibTransId="{C932DC9F-CB0A-4563-B500-A4DC074D1F9B}"/>
    <dgm:cxn modelId="{E99A1F20-F5CC-44B5-9993-46255722CC09}" srcId="{0B0207C2-EA1A-4B79-A118-6A4D3163840C}" destId="{53E1F7AE-CE29-412C-AD3E-9045B33D8734}" srcOrd="0" destOrd="0" parTransId="{647F0ACA-CE96-488F-BF17-9B31D8381171}" sibTransId="{50507B72-F814-4636-AB3F-F0C41B98CDC2}"/>
    <dgm:cxn modelId="{80CE0CFB-60B9-430F-A630-DEE03304651B}" type="presOf" srcId="{012A13CD-9E0F-474B-97CC-3689EDABCEF2}" destId="{52CF4A9E-4FAA-4D7D-80F1-399EC6F28E94}" srcOrd="0" destOrd="3" presId="urn:microsoft.com/office/officeart/2005/8/layout/StepDownProcess"/>
    <dgm:cxn modelId="{56115B8F-D8FF-4635-AAD0-7C001B14BFEF}" srcId="{0B0207C2-EA1A-4B79-A118-6A4D3163840C}" destId="{FB3FAE25-5E6B-42AC-B6F4-F0C5C8349FB2}" srcOrd="7" destOrd="0" parTransId="{17B1351F-2643-4E96-AE7C-1C20F156537E}" sibTransId="{8D0CBDF2-026D-4759-83EA-ACB68DB8E980}"/>
    <dgm:cxn modelId="{AC19B350-0653-43BF-A9D8-61AFB7583CE4}" type="presOf" srcId="{FAE93CBA-210B-4F5A-90D3-88ABA4ADA8ED}" destId="{4DA24FB3-9AF4-46A2-AED9-09F0F44D5928}" srcOrd="0" destOrd="2" presId="urn:microsoft.com/office/officeart/2005/8/layout/StepDownProcess"/>
    <dgm:cxn modelId="{D40581B8-FEB9-49EE-9B02-6D45B8A0A741}" srcId="{0B0207C2-EA1A-4B79-A118-6A4D3163840C}" destId="{FA0A964C-D878-4ACD-AB38-4C7F6BB98EFC}" srcOrd="1" destOrd="0" parTransId="{C4184A08-3BC8-424F-A618-F3816E0376BC}" sibTransId="{AFA24D24-B001-4718-A765-D1A855354081}"/>
    <dgm:cxn modelId="{F021694D-96E0-4DE6-AD2B-87F82740F8FA}" type="presOf" srcId="{FA0A964C-D878-4ACD-AB38-4C7F6BB98EFC}" destId="{492AE8A7-BC84-42B1-B317-6517B5B99BF0}" srcOrd="0" destOrd="1" presId="urn:microsoft.com/office/officeart/2005/8/layout/StepDownProcess"/>
    <dgm:cxn modelId="{0251518F-886B-4C57-89A5-6A1377B08BCB}" type="presOf" srcId="{6F46F98E-060B-49B1-8804-38A57AF8CCF4}" destId="{831A5982-79A4-4157-9E2A-70B606EC7D06}" srcOrd="0" destOrd="0" presId="urn:microsoft.com/office/officeart/2005/8/layout/StepDownProcess"/>
    <dgm:cxn modelId="{DD8C368C-4915-4F53-97A9-6B405ADC4F31}" srcId="{48846066-04B6-4A92-9A91-221BBBF44751}" destId="{A6B7B3D2-6F28-4EA7-BC69-3E53F3A98552}" srcOrd="6" destOrd="0" parTransId="{8562DF74-EBE0-4732-B0EE-F83F15FB3426}" sibTransId="{B7E835B8-1D71-4342-B4DF-162B99E53801}"/>
    <dgm:cxn modelId="{5034AB90-BE1C-4102-9394-5FE9529C59ED}" type="presOf" srcId="{B26998B1-0BA8-41BF-8FB7-67D29A3E41A8}" destId="{91A9EADC-A7C6-4BDA-90F4-9B5049BC4EA7}" srcOrd="0" destOrd="0" presId="urn:microsoft.com/office/officeart/2005/8/layout/StepDownProcess"/>
    <dgm:cxn modelId="{D900A08C-499A-47C8-9FD6-3D4A8DC8B0A8}" type="presOf" srcId="{26C83E78-D719-482B-B2C3-1AC9220E616A}" destId="{4DA24FB3-9AF4-46A2-AED9-09F0F44D5928}" srcOrd="0" destOrd="1" presId="urn:microsoft.com/office/officeart/2005/8/layout/StepDownProcess"/>
    <dgm:cxn modelId="{3CB3B9FB-A490-42D8-A4EA-58A346EF82C1}" srcId="{6F46F98E-060B-49B1-8804-38A57AF8CCF4}" destId="{0B0207C2-EA1A-4B79-A118-6A4D3163840C}" srcOrd="0" destOrd="0" parTransId="{54AEBB80-34EE-42CF-94D3-11C147C973CE}" sibTransId="{B4A10633-2123-4362-9092-DA6250003B6F}"/>
    <dgm:cxn modelId="{13545F70-FC40-4D4B-8028-39B5E432F170}" srcId="{48846066-04B6-4A92-9A91-221BBBF44751}" destId="{3FA64A14-E35F-4101-9D0D-1BDAE7CBF678}" srcOrd="0" destOrd="0" parTransId="{89FA52BD-6C2B-4976-87FB-2A04DF6F9694}" sibTransId="{24C6DEBB-CC27-42C2-A2C4-7FD3D1935B8A}"/>
    <dgm:cxn modelId="{ECD7EDC6-74CD-4012-9A87-16023969C2CB}" srcId="{0B0207C2-EA1A-4B79-A118-6A4D3163840C}" destId="{CBE96698-9545-45C4-B223-15C37614D51D}" srcOrd="2" destOrd="0" parTransId="{E38DF18C-9909-4D51-9E66-45E37867FBE9}" sibTransId="{61CC98C8-D96B-40DC-8009-ED53248044FF}"/>
    <dgm:cxn modelId="{13E78B7D-D233-427C-B2C9-D8476948FC7F}" type="presOf" srcId="{48846066-04B6-4A92-9A91-221BBBF44751}" destId="{BC375D0B-6297-4B38-B363-DB6CC0B9B40D}" srcOrd="0" destOrd="0" presId="urn:microsoft.com/office/officeart/2005/8/layout/StepDownProcess"/>
    <dgm:cxn modelId="{B6955CFC-CC00-469A-BBCB-D18E8E152FCE}" srcId="{48846066-04B6-4A92-9A91-221BBBF44751}" destId="{26C83E78-D719-482B-B2C3-1AC9220E616A}" srcOrd="1" destOrd="0" parTransId="{6127928F-61ED-4B82-8C18-C2CF9D649216}" sibTransId="{66E6EF40-6E65-4D4B-9BAB-6B5A4A06BB8E}"/>
    <dgm:cxn modelId="{883FEBEB-67C3-40C0-B37A-58E54500ECA8}" srcId="{48846066-04B6-4A92-9A91-221BBBF44751}" destId="{D9314899-403D-4005-9DC9-4898085C1BB6}" srcOrd="4" destOrd="0" parTransId="{9B61ED4C-C286-4E88-9CD6-68428528C9A3}" sibTransId="{A7D7AB01-38AB-4971-ACF4-C669506F8FF9}"/>
    <dgm:cxn modelId="{7B45BB7C-CCF0-4EAB-84A4-21FDB72171EB}" type="presOf" srcId="{FB8F1E50-84DA-4950-B7A8-A5DFF76A581C}" destId="{4DA24FB3-9AF4-46A2-AED9-09F0F44D5928}" srcOrd="0" destOrd="5" presId="urn:microsoft.com/office/officeart/2005/8/layout/StepDownProcess"/>
    <dgm:cxn modelId="{7A8A7FD5-DC47-4AE7-B852-7D26BD38781E}" type="presOf" srcId="{C3B053A0-F14A-492E-BF2B-B75FA68A4059}" destId="{4DA24FB3-9AF4-46A2-AED9-09F0F44D5928}" srcOrd="0" destOrd="3" presId="urn:microsoft.com/office/officeart/2005/8/layout/StepDownProcess"/>
    <dgm:cxn modelId="{9F2EB3E1-0053-4CA8-BC22-34F55A41B7CF}" type="presOf" srcId="{A02D91DD-5172-4C38-86A6-37F6EB491F42}" destId="{492AE8A7-BC84-42B1-B317-6517B5B99BF0}" srcOrd="0" destOrd="3" presId="urn:microsoft.com/office/officeart/2005/8/layout/StepDownProcess"/>
    <dgm:cxn modelId="{305B93ED-028E-435D-BDD6-1C5693C764EF}" srcId="{6F46F98E-060B-49B1-8804-38A57AF8CCF4}" destId="{48846066-04B6-4A92-9A91-221BBBF44751}" srcOrd="1" destOrd="0" parTransId="{9F1C1F66-07D5-4FF9-9DA8-9B2D49ED30F3}" sibTransId="{DE632EAF-2DD0-47A1-BA17-78AAFB83FCD3}"/>
    <dgm:cxn modelId="{2EF4F629-D61D-42DC-974E-4827D224E236}" type="presOf" srcId="{53E1F7AE-CE29-412C-AD3E-9045B33D8734}" destId="{492AE8A7-BC84-42B1-B317-6517B5B99BF0}" srcOrd="0" destOrd="0" presId="urn:microsoft.com/office/officeart/2005/8/layout/StepDownProcess"/>
    <dgm:cxn modelId="{3DEC03C9-3151-4E15-9A3D-F6F77B33634A}" srcId="{B26998B1-0BA8-41BF-8FB7-67D29A3E41A8}" destId="{46960FBB-58C1-4485-ADDF-1DEC5D87043D}" srcOrd="2" destOrd="0" parTransId="{9975BE29-9B62-44F1-86C0-EEAB14458840}" sibTransId="{BF1645B6-357C-47D2-8938-2A4EF8925927}"/>
    <dgm:cxn modelId="{FE2A65D7-B41F-4703-9B01-94D26859CC76}" type="presOf" srcId="{A6B7B3D2-6F28-4EA7-BC69-3E53F3A98552}" destId="{4DA24FB3-9AF4-46A2-AED9-09F0F44D5928}" srcOrd="0" destOrd="6" presId="urn:microsoft.com/office/officeart/2005/8/layout/StepDownProcess"/>
    <dgm:cxn modelId="{7C1EA1AF-C566-49D7-9E20-BC5D29ED5DCB}" srcId="{0B0207C2-EA1A-4B79-A118-6A4D3163840C}" destId="{978C55B9-2A9F-4CDC-AD1D-6DD0EFFFCAFC}" srcOrd="6" destOrd="0" parTransId="{7DC04572-3985-45D7-AA28-41BD4715880A}" sibTransId="{80289472-3852-439E-883F-B0F1F4971CB8}"/>
    <dgm:cxn modelId="{8B73CA38-28BA-4B8C-A161-1E95D4E28E0E}" srcId="{0B0207C2-EA1A-4B79-A118-6A4D3163840C}" destId="{5DAA9380-61A8-4936-AEFA-64F2537B29CB}" srcOrd="5" destOrd="0" parTransId="{3D224C41-94C2-48CE-A0FF-A9AE9FCCF508}" sibTransId="{30BED9FC-FF5A-4AFA-B753-1A4D5C7F354F}"/>
    <dgm:cxn modelId="{DD892273-B6AE-4642-8637-EFEFD41287B4}" srcId="{48846066-04B6-4A92-9A91-221BBBF44751}" destId="{B5E5215D-9F4D-4B8C-9686-839E1239F943}" srcOrd="7" destOrd="0" parTransId="{E3CC4CC9-9304-4971-B4E1-C24C362B1E76}" sibTransId="{B0895958-F59D-46C0-B5FE-88E7585EFF9E}"/>
    <dgm:cxn modelId="{BB06936B-7E4B-425D-A120-46670EDE4FD9}" type="presOf" srcId="{0B0207C2-EA1A-4B79-A118-6A4D3163840C}" destId="{D85676FC-99E1-41BB-AC0F-62872A156AB1}" srcOrd="0" destOrd="0" presId="urn:microsoft.com/office/officeart/2005/8/layout/StepDownProcess"/>
    <dgm:cxn modelId="{E0E8831F-4AFA-435D-8FCC-313BA3EAA99D}" srcId="{0B0207C2-EA1A-4B79-A118-6A4D3163840C}" destId="{CD33FFEF-FD90-444B-A9D2-9DD97C29EF20}" srcOrd="4" destOrd="0" parTransId="{7898F9F4-1400-480E-8711-377D277B7CD8}" sibTransId="{BCFB07F8-CDFC-4A39-9A5F-52B50F3790BC}"/>
    <dgm:cxn modelId="{1E2C1C59-B9D9-45B7-B89C-0532529C8F6E}" type="presOf" srcId="{3FA64A14-E35F-4101-9D0D-1BDAE7CBF678}" destId="{4DA24FB3-9AF4-46A2-AED9-09F0F44D5928}" srcOrd="0" destOrd="0" presId="urn:microsoft.com/office/officeart/2005/8/layout/StepDownProcess"/>
    <dgm:cxn modelId="{6B26DB43-1E4D-4C85-B57C-B4C625619E88}" type="presOf" srcId="{6F8B6D60-38FB-46F8-980C-586319B38C79}" destId="{52CF4A9E-4FAA-4D7D-80F1-399EC6F28E94}" srcOrd="0" destOrd="0" presId="urn:microsoft.com/office/officeart/2005/8/layout/StepDownProcess"/>
    <dgm:cxn modelId="{6B31E490-77E8-4847-BB4D-A9362493D04B}" srcId="{0B0207C2-EA1A-4B79-A118-6A4D3163840C}" destId="{A02D91DD-5172-4C38-86A6-37F6EB491F42}" srcOrd="3" destOrd="0" parTransId="{CB5B6A27-82D7-43AF-93CD-482880F25A00}" sibTransId="{9B50EC1D-047C-44A9-90F0-1936EBC300AE}"/>
    <dgm:cxn modelId="{D175DDDC-CE17-4F65-9A65-CB6FBA5E320A}" type="presOf" srcId="{978C55B9-2A9F-4CDC-AD1D-6DD0EFFFCAFC}" destId="{492AE8A7-BC84-42B1-B317-6517B5B99BF0}" srcOrd="0" destOrd="6" presId="urn:microsoft.com/office/officeart/2005/8/layout/StepDownProcess"/>
    <dgm:cxn modelId="{C22C17A8-1285-4C41-8C58-E8F57EC0AE87}" srcId="{48846066-04B6-4A92-9A91-221BBBF44751}" destId="{FB8F1E50-84DA-4950-B7A8-A5DFF76A581C}" srcOrd="5" destOrd="0" parTransId="{8FD0510F-F9BE-4391-8535-9865BDDAEE6A}" sibTransId="{465AA59B-F539-4EF6-ACA7-F5B002E31106}"/>
    <dgm:cxn modelId="{59D536A8-7AE8-423F-904E-CFEBBFB9EDC7}" type="presOf" srcId="{D9314899-403D-4005-9DC9-4898085C1BB6}" destId="{4DA24FB3-9AF4-46A2-AED9-09F0F44D5928}" srcOrd="0" destOrd="4" presId="urn:microsoft.com/office/officeart/2005/8/layout/StepDownProcess"/>
    <dgm:cxn modelId="{2B375089-5B3F-4CFC-91F5-E69619FB1A57}" type="presOf" srcId="{FB3FAE25-5E6B-42AC-B6F4-F0C5C8349FB2}" destId="{492AE8A7-BC84-42B1-B317-6517B5B99BF0}" srcOrd="0" destOrd="7" presId="urn:microsoft.com/office/officeart/2005/8/layout/StepDownProcess"/>
    <dgm:cxn modelId="{BF39107B-A21E-4AC9-ABF3-58B0756C0EF7}" type="presOf" srcId="{5EE3AA79-5895-4F3E-B4C7-B489F2057ED8}" destId="{52CF4A9E-4FAA-4D7D-80F1-399EC6F28E94}" srcOrd="0" destOrd="1" presId="urn:microsoft.com/office/officeart/2005/8/layout/StepDownProcess"/>
    <dgm:cxn modelId="{F236D84D-D652-40B3-A583-FEDFDF959CCE}" srcId="{B26998B1-0BA8-41BF-8FB7-67D29A3E41A8}" destId="{6F8B6D60-38FB-46F8-980C-586319B38C79}" srcOrd="0" destOrd="0" parTransId="{FBA1E265-AEC9-4973-AB64-F46E1F00C28E}" sibTransId="{6F75834C-60B4-4269-92D7-C4341DF2AFC0}"/>
    <dgm:cxn modelId="{15802425-9B6D-402E-ABDC-ED755951EC57}" type="presOf" srcId="{B5E5215D-9F4D-4B8C-9686-839E1239F943}" destId="{4DA24FB3-9AF4-46A2-AED9-09F0F44D5928}" srcOrd="0" destOrd="7" presId="urn:microsoft.com/office/officeart/2005/8/layout/StepDownProcess"/>
    <dgm:cxn modelId="{1A9C330C-4BE1-4E8F-B5C9-43973FB72666}" type="presOf" srcId="{259D65DB-DA41-4607-9FF2-559F7FD2D894}" destId="{492AE8A7-BC84-42B1-B317-6517B5B99BF0}" srcOrd="0" destOrd="8" presId="urn:microsoft.com/office/officeart/2005/8/layout/StepDownProcess"/>
    <dgm:cxn modelId="{27C4BB24-932B-4407-8CB3-FAA86276175A}" srcId="{6F46F98E-060B-49B1-8804-38A57AF8CCF4}" destId="{B26998B1-0BA8-41BF-8FB7-67D29A3E41A8}" srcOrd="2" destOrd="0" parTransId="{952E6E00-5E55-4E59-B46D-C279708E5699}" sibTransId="{1B9DB0F3-1EE7-44AD-A88F-0B8F76AF2250}"/>
    <dgm:cxn modelId="{800D881E-E192-45DA-95D1-BA0BB6A3C980}" type="presOf" srcId="{46960FBB-58C1-4485-ADDF-1DEC5D87043D}" destId="{52CF4A9E-4FAA-4D7D-80F1-399EC6F28E94}" srcOrd="0" destOrd="2" presId="urn:microsoft.com/office/officeart/2005/8/layout/StepDownProcess"/>
    <dgm:cxn modelId="{1DD201C2-5316-4BED-A15C-F139FA049AEA}" srcId="{B26998B1-0BA8-41BF-8FB7-67D29A3E41A8}" destId="{5EE3AA79-5895-4F3E-B4C7-B489F2057ED8}" srcOrd="1" destOrd="0" parTransId="{D2FA2D58-25A2-4B83-99FA-A98294B70D53}" sibTransId="{FC4E08A8-17FB-46DB-B3FA-7B397FCE4022}"/>
    <dgm:cxn modelId="{F99A3CC1-35A2-4162-A4DB-A522E6F1FF50}" type="presOf" srcId="{5DAA9380-61A8-4936-AEFA-64F2537B29CB}" destId="{492AE8A7-BC84-42B1-B317-6517B5B99BF0}" srcOrd="0" destOrd="5" presId="urn:microsoft.com/office/officeart/2005/8/layout/StepDownProcess"/>
    <dgm:cxn modelId="{57779957-143C-4CE7-B17B-894A0024A4B1}" type="presOf" srcId="{CBE96698-9545-45C4-B223-15C37614D51D}" destId="{492AE8A7-BC84-42B1-B317-6517B5B99BF0}" srcOrd="0" destOrd="2" presId="urn:microsoft.com/office/officeart/2005/8/layout/StepDownProcess"/>
    <dgm:cxn modelId="{B2AD6382-1710-4919-84E2-8ADA7194D7FD}" type="presParOf" srcId="{831A5982-79A4-4157-9E2A-70B606EC7D06}" destId="{9C04CB5D-64DA-41E8-8115-974E2B26D826}" srcOrd="0" destOrd="0" presId="urn:microsoft.com/office/officeart/2005/8/layout/StepDownProcess"/>
    <dgm:cxn modelId="{70FE8A98-A71A-4FEA-A684-97D188E231CA}" type="presParOf" srcId="{9C04CB5D-64DA-41E8-8115-974E2B26D826}" destId="{2312CD6C-F275-4FFD-A103-DEFD013C0564}" srcOrd="0" destOrd="0" presId="urn:microsoft.com/office/officeart/2005/8/layout/StepDownProcess"/>
    <dgm:cxn modelId="{C10E12B5-6B32-499C-BD7E-57EAA481F04B}" type="presParOf" srcId="{9C04CB5D-64DA-41E8-8115-974E2B26D826}" destId="{D85676FC-99E1-41BB-AC0F-62872A156AB1}" srcOrd="1" destOrd="0" presId="urn:microsoft.com/office/officeart/2005/8/layout/StepDownProcess"/>
    <dgm:cxn modelId="{4C6B80FB-8FE6-4920-B04E-F48552DC21E5}" type="presParOf" srcId="{9C04CB5D-64DA-41E8-8115-974E2B26D826}" destId="{492AE8A7-BC84-42B1-B317-6517B5B99BF0}" srcOrd="2" destOrd="0" presId="urn:microsoft.com/office/officeart/2005/8/layout/StepDownProcess"/>
    <dgm:cxn modelId="{6D7DD563-67B9-492E-A348-17821F2A010F}" type="presParOf" srcId="{831A5982-79A4-4157-9E2A-70B606EC7D06}" destId="{C6C5ED47-D603-448B-893E-9B1C10B18537}" srcOrd="1" destOrd="0" presId="urn:microsoft.com/office/officeart/2005/8/layout/StepDownProcess"/>
    <dgm:cxn modelId="{DDF9B8BD-ED2F-43AC-B707-F973988CBC81}" type="presParOf" srcId="{831A5982-79A4-4157-9E2A-70B606EC7D06}" destId="{E4A2CF9C-8C6C-460D-B0B2-14A289C9E1A7}" srcOrd="2" destOrd="0" presId="urn:microsoft.com/office/officeart/2005/8/layout/StepDownProcess"/>
    <dgm:cxn modelId="{16E836FB-059A-4BC5-98EB-EDEE13D2958A}" type="presParOf" srcId="{E4A2CF9C-8C6C-460D-B0B2-14A289C9E1A7}" destId="{DFFC755C-F7F4-499A-A097-C09E90CA328E}" srcOrd="0" destOrd="0" presId="urn:microsoft.com/office/officeart/2005/8/layout/StepDownProcess"/>
    <dgm:cxn modelId="{538E9C99-888F-42EF-A7FA-F11F3D3A5880}" type="presParOf" srcId="{E4A2CF9C-8C6C-460D-B0B2-14A289C9E1A7}" destId="{BC375D0B-6297-4B38-B363-DB6CC0B9B40D}" srcOrd="1" destOrd="0" presId="urn:microsoft.com/office/officeart/2005/8/layout/StepDownProcess"/>
    <dgm:cxn modelId="{CA4F10DF-78D3-4FB3-877A-1CE12F7FEAEA}" type="presParOf" srcId="{E4A2CF9C-8C6C-460D-B0B2-14A289C9E1A7}" destId="{4DA24FB3-9AF4-46A2-AED9-09F0F44D5928}" srcOrd="2" destOrd="0" presId="urn:microsoft.com/office/officeart/2005/8/layout/StepDownProcess"/>
    <dgm:cxn modelId="{090E4D51-A93B-4683-8EA8-B333107FE3B1}" type="presParOf" srcId="{831A5982-79A4-4157-9E2A-70B606EC7D06}" destId="{4FAC4B7A-8C20-418A-9B05-57F4CFFCAFFB}" srcOrd="3" destOrd="0" presId="urn:microsoft.com/office/officeart/2005/8/layout/StepDownProcess"/>
    <dgm:cxn modelId="{998DAA85-6D7E-4812-A152-AA7C2E6A6FC6}" type="presParOf" srcId="{831A5982-79A4-4157-9E2A-70B606EC7D06}" destId="{10945C9A-A6B9-43C0-B649-60F055B961FD}" srcOrd="4" destOrd="0" presId="urn:microsoft.com/office/officeart/2005/8/layout/StepDownProcess"/>
    <dgm:cxn modelId="{DC83FFAB-9068-444D-B7E7-9722EEA715D9}" type="presParOf" srcId="{10945C9A-A6B9-43C0-B649-60F055B961FD}" destId="{91A9EADC-A7C6-4BDA-90F4-9B5049BC4EA7}" srcOrd="0" destOrd="0" presId="urn:microsoft.com/office/officeart/2005/8/layout/StepDownProcess"/>
    <dgm:cxn modelId="{4BC6B75A-2D06-45C6-A1CC-780145822A9C}" type="presParOf" srcId="{10945C9A-A6B9-43C0-B649-60F055B961FD}" destId="{52CF4A9E-4FAA-4D7D-80F1-399EC6F28E94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2072BB-C414-49CF-B59D-27710B2CE06B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FCAEB05E-7773-456A-932F-E0286C98E46D}">
      <dgm:prSet phldrT="[Texto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ES" dirty="0" smtClean="0"/>
            <a:t>1. Director de curso académico</a:t>
          </a:r>
        </a:p>
        <a:p>
          <a:r>
            <a:rPr lang="es-ES" dirty="0" smtClean="0"/>
            <a:t>Revisa todos los criterios contenidos en la rubrica</a:t>
          </a:r>
          <a:endParaRPr lang="es-CO" dirty="0"/>
        </a:p>
      </dgm:t>
    </dgm:pt>
    <dgm:pt modelId="{99B85CD2-037A-40AA-B85D-577D42E5179D}" type="parTrans" cxnId="{ADD5C599-0367-44FB-AEAD-DD2BDF61406E}">
      <dgm:prSet/>
      <dgm:spPr/>
      <dgm:t>
        <a:bodyPr/>
        <a:lstStyle/>
        <a:p>
          <a:endParaRPr lang="es-CO"/>
        </a:p>
      </dgm:t>
    </dgm:pt>
    <dgm:pt modelId="{BDAE1A13-1F81-48DE-8453-743CA548AB90}" type="sibTrans" cxnId="{ADD5C599-0367-44FB-AEAD-DD2BDF61406E}">
      <dgm:prSet/>
      <dgm:spPr/>
      <dgm:t>
        <a:bodyPr/>
        <a:lstStyle/>
        <a:p>
          <a:endParaRPr lang="es-CO"/>
        </a:p>
      </dgm:t>
    </dgm:pt>
    <dgm:pt modelId="{E64C4F8E-CB86-4048-88EA-98581D3F5AE6}">
      <dgm:prSet phldrT="[Texto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ES" dirty="0" smtClean="0"/>
            <a:t>2. Certificador de curso académico</a:t>
          </a:r>
        </a:p>
        <a:p>
          <a:r>
            <a:rPr lang="es-ES" dirty="0" smtClean="0"/>
            <a:t>Revisa únicamente los criterios académicos contenidos en la rubrica</a:t>
          </a:r>
          <a:endParaRPr lang="es-CO" dirty="0"/>
        </a:p>
      </dgm:t>
    </dgm:pt>
    <dgm:pt modelId="{588C1DEB-3CAC-43C1-BF63-BB48AC1AB546}" type="parTrans" cxnId="{ADF2D85D-9B04-4C60-89F0-35ABC58F6325}">
      <dgm:prSet/>
      <dgm:spPr/>
      <dgm:t>
        <a:bodyPr/>
        <a:lstStyle/>
        <a:p>
          <a:endParaRPr lang="es-CO"/>
        </a:p>
      </dgm:t>
    </dgm:pt>
    <dgm:pt modelId="{8103295C-E075-4352-B0E2-7B27511DA659}" type="sibTrans" cxnId="{ADF2D85D-9B04-4C60-89F0-35ABC58F6325}">
      <dgm:prSet/>
      <dgm:spPr/>
      <dgm:t>
        <a:bodyPr/>
        <a:lstStyle/>
        <a:p>
          <a:endParaRPr lang="es-CO"/>
        </a:p>
      </dgm:t>
    </dgm:pt>
    <dgm:pt modelId="{7BCA6AFF-1B93-43EA-8380-5A781D6A9315}">
      <dgm:prSet phldrT="[Texto]"/>
      <dgm:spPr/>
      <dgm:t>
        <a:bodyPr/>
        <a:lstStyle/>
        <a:p>
          <a:r>
            <a:rPr lang="es-ES" dirty="0" smtClean="0"/>
            <a:t>3. Certificadores VIMEP</a:t>
          </a:r>
        </a:p>
        <a:p>
          <a:r>
            <a:rPr lang="es-ES" dirty="0" smtClean="0"/>
            <a:t>Revisan únicamente los criterios tecnológicos contenidos en la rubrica</a:t>
          </a:r>
          <a:endParaRPr lang="es-CO" dirty="0"/>
        </a:p>
      </dgm:t>
    </dgm:pt>
    <dgm:pt modelId="{DD18BE65-D26F-41F4-9538-7B75098713B8}" type="parTrans" cxnId="{476C3FCB-0FB3-4B1F-A283-D01D621B3E10}">
      <dgm:prSet/>
      <dgm:spPr/>
      <dgm:t>
        <a:bodyPr/>
        <a:lstStyle/>
        <a:p>
          <a:endParaRPr lang="es-CO"/>
        </a:p>
      </dgm:t>
    </dgm:pt>
    <dgm:pt modelId="{F4C0BE36-7CDE-4B9D-9652-E88D301CD328}" type="sibTrans" cxnId="{476C3FCB-0FB3-4B1F-A283-D01D621B3E10}">
      <dgm:prSet/>
      <dgm:spPr/>
      <dgm:t>
        <a:bodyPr/>
        <a:lstStyle/>
        <a:p>
          <a:endParaRPr lang="es-CO"/>
        </a:p>
      </dgm:t>
    </dgm:pt>
    <dgm:pt modelId="{19455AF2-A26D-4004-BA89-AB23F6D1E674}" type="pres">
      <dgm:prSet presAssocID="{B22072BB-C414-49CF-B59D-27710B2CE06B}" presName="CompostProcess" presStyleCnt="0">
        <dgm:presLayoutVars>
          <dgm:dir/>
          <dgm:resizeHandles val="exact"/>
        </dgm:presLayoutVars>
      </dgm:prSet>
      <dgm:spPr/>
    </dgm:pt>
    <dgm:pt modelId="{14FDD528-F6FC-41B3-AD22-4457FBA2A9DC}" type="pres">
      <dgm:prSet presAssocID="{B22072BB-C414-49CF-B59D-27710B2CE06B}" presName="arrow" presStyleLbl="bgShp" presStyleIdx="0" presStyleCnt="1"/>
      <dgm:spPr/>
    </dgm:pt>
    <dgm:pt modelId="{45F63A7C-D303-4800-BBB0-1D9BBE7684A1}" type="pres">
      <dgm:prSet presAssocID="{B22072BB-C414-49CF-B59D-27710B2CE06B}" presName="linearProcess" presStyleCnt="0"/>
      <dgm:spPr/>
    </dgm:pt>
    <dgm:pt modelId="{C0EC7823-71CE-489D-86EC-60E2DAED31E1}" type="pres">
      <dgm:prSet presAssocID="{FCAEB05E-7773-456A-932F-E0286C98E46D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5455AD6-044F-483B-9B18-58D662FAE8BF}" type="pres">
      <dgm:prSet presAssocID="{BDAE1A13-1F81-48DE-8453-743CA548AB90}" presName="sibTrans" presStyleCnt="0"/>
      <dgm:spPr/>
    </dgm:pt>
    <dgm:pt modelId="{ABED64BE-C209-4C0F-9C49-D7A52CF12AB3}" type="pres">
      <dgm:prSet presAssocID="{E64C4F8E-CB86-4048-88EA-98581D3F5AE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DC5EBCE-22D1-4D17-B17D-007677E9CE37}" type="pres">
      <dgm:prSet presAssocID="{8103295C-E075-4352-B0E2-7B27511DA659}" presName="sibTrans" presStyleCnt="0"/>
      <dgm:spPr/>
    </dgm:pt>
    <dgm:pt modelId="{E4DB782E-F7C4-42FD-A283-803B28388D94}" type="pres">
      <dgm:prSet presAssocID="{7BCA6AFF-1B93-43EA-8380-5A781D6A9315}" presName="textNode" presStyleLbl="node1" presStyleIdx="2" presStyleCnt="3" custLinFactNeighborX="14571" custLinFactNeighborY="-431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476C3FCB-0FB3-4B1F-A283-D01D621B3E10}" srcId="{B22072BB-C414-49CF-B59D-27710B2CE06B}" destId="{7BCA6AFF-1B93-43EA-8380-5A781D6A9315}" srcOrd="2" destOrd="0" parTransId="{DD18BE65-D26F-41F4-9538-7B75098713B8}" sibTransId="{F4C0BE36-7CDE-4B9D-9652-E88D301CD328}"/>
    <dgm:cxn modelId="{8480691B-B802-417C-87C0-B11FF7983625}" type="presOf" srcId="{7BCA6AFF-1B93-43EA-8380-5A781D6A9315}" destId="{E4DB782E-F7C4-42FD-A283-803B28388D94}" srcOrd="0" destOrd="0" presId="urn:microsoft.com/office/officeart/2005/8/layout/hProcess9"/>
    <dgm:cxn modelId="{ADD5C599-0367-44FB-AEAD-DD2BDF61406E}" srcId="{B22072BB-C414-49CF-B59D-27710B2CE06B}" destId="{FCAEB05E-7773-456A-932F-E0286C98E46D}" srcOrd="0" destOrd="0" parTransId="{99B85CD2-037A-40AA-B85D-577D42E5179D}" sibTransId="{BDAE1A13-1F81-48DE-8453-743CA548AB90}"/>
    <dgm:cxn modelId="{4451B2F0-D2E2-471B-95C4-2B04F9B407ED}" type="presOf" srcId="{E64C4F8E-CB86-4048-88EA-98581D3F5AE6}" destId="{ABED64BE-C209-4C0F-9C49-D7A52CF12AB3}" srcOrd="0" destOrd="0" presId="urn:microsoft.com/office/officeart/2005/8/layout/hProcess9"/>
    <dgm:cxn modelId="{B81F9E08-D102-4BDB-93AB-B3865D434E5B}" type="presOf" srcId="{FCAEB05E-7773-456A-932F-E0286C98E46D}" destId="{C0EC7823-71CE-489D-86EC-60E2DAED31E1}" srcOrd="0" destOrd="0" presId="urn:microsoft.com/office/officeart/2005/8/layout/hProcess9"/>
    <dgm:cxn modelId="{C9F4D04F-3C8C-4898-9906-90E355D9DB05}" type="presOf" srcId="{B22072BB-C414-49CF-B59D-27710B2CE06B}" destId="{19455AF2-A26D-4004-BA89-AB23F6D1E674}" srcOrd="0" destOrd="0" presId="urn:microsoft.com/office/officeart/2005/8/layout/hProcess9"/>
    <dgm:cxn modelId="{ADF2D85D-9B04-4C60-89F0-35ABC58F6325}" srcId="{B22072BB-C414-49CF-B59D-27710B2CE06B}" destId="{E64C4F8E-CB86-4048-88EA-98581D3F5AE6}" srcOrd="1" destOrd="0" parTransId="{588C1DEB-3CAC-43C1-BF63-BB48AC1AB546}" sibTransId="{8103295C-E075-4352-B0E2-7B27511DA659}"/>
    <dgm:cxn modelId="{A36901BF-DA43-47EB-A6F0-CF115ED3F051}" type="presParOf" srcId="{19455AF2-A26D-4004-BA89-AB23F6D1E674}" destId="{14FDD528-F6FC-41B3-AD22-4457FBA2A9DC}" srcOrd="0" destOrd="0" presId="urn:microsoft.com/office/officeart/2005/8/layout/hProcess9"/>
    <dgm:cxn modelId="{37EE3BE5-9F86-4CF7-B0DC-2CED0A45F3B3}" type="presParOf" srcId="{19455AF2-A26D-4004-BA89-AB23F6D1E674}" destId="{45F63A7C-D303-4800-BBB0-1D9BBE7684A1}" srcOrd="1" destOrd="0" presId="urn:microsoft.com/office/officeart/2005/8/layout/hProcess9"/>
    <dgm:cxn modelId="{D69F390B-DC97-4C1F-9FF7-6378867CC8F9}" type="presParOf" srcId="{45F63A7C-D303-4800-BBB0-1D9BBE7684A1}" destId="{C0EC7823-71CE-489D-86EC-60E2DAED31E1}" srcOrd="0" destOrd="0" presId="urn:microsoft.com/office/officeart/2005/8/layout/hProcess9"/>
    <dgm:cxn modelId="{B985F2B2-F2D5-409E-B825-B7B0EC25ACF4}" type="presParOf" srcId="{45F63A7C-D303-4800-BBB0-1D9BBE7684A1}" destId="{05455AD6-044F-483B-9B18-58D662FAE8BF}" srcOrd="1" destOrd="0" presId="urn:microsoft.com/office/officeart/2005/8/layout/hProcess9"/>
    <dgm:cxn modelId="{723BD2B0-EBC4-4A0E-A29F-F7073B06F1CD}" type="presParOf" srcId="{45F63A7C-D303-4800-BBB0-1D9BBE7684A1}" destId="{ABED64BE-C209-4C0F-9C49-D7A52CF12AB3}" srcOrd="2" destOrd="0" presId="urn:microsoft.com/office/officeart/2005/8/layout/hProcess9"/>
    <dgm:cxn modelId="{2D0E3EF8-481A-4D7F-83ED-3F5A17FD520C}" type="presParOf" srcId="{45F63A7C-D303-4800-BBB0-1D9BBE7684A1}" destId="{6DC5EBCE-22D1-4D17-B17D-007677E9CE37}" srcOrd="3" destOrd="0" presId="urn:microsoft.com/office/officeart/2005/8/layout/hProcess9"/>
    <dgm:cxn modelId="{CFD187D7-F4CA-40CA-B6AF-947B67753F31}" type="presParOf" srcId="{45F63A7C-D303-4800-BBB0-1D9BBE7684A1}" destId="{E4DB782E-F7C4-42FD-A283-803B28388D9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A3C28C-CAED-4972-A558-C401D7A10C27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E7C6D960-7078-43E9-8FC3-3F25092063A2}">
      <dgm:prSet phldrT="[Texto]" custT="1"/>
      <dgm:spPr/>
      <dgm:t>
        <a:bodyPr/>
        <a:lstStyle/>
        <a:p>
          <a:r>
            <a:rPr lang="es-ES" sz="1600" dirty="0" smtClean="0"/>
            <a:t>Contexto de la guía integrada</a:t>
          </a:r>
          <a:endParaRPr lang="es-CO" sz="1600" dirty="0"/>
        </a:p>
      </dgm:t>
    </dgm:pt>
    <dgm:pt modelId="{71423964-70DD-4888-8C52-7AB4920DEA38}" type="parTrans" cxnId="{C3989DB1-A85E-48E7-A00B-76D748CD8919}">
      <dgm:prSet/>
      <dgm:spPr/>
      <dgm:t>
        <a:bodyPr/>
        <a:lstStyle/>
        <a:p>
          <a:endParaRPr lang="es-CO" sz="1600"/>
        </a:p>
      </dgm:t>
    </dgm:pt>
    <dgm:pt modelId="{38775B51-78AC-405C-B8F3-F67096BED71D}" type="sibTrans" cxnId="{C3989DB1-A85E-48E7-A00B-76D748CD8919}">
      <dgm:prSet/>
      <dgm:spPr/>
      <dgm:t>
        <a:bodyPr/>
        <a:lstStyle/>
        <a:p>
          <a:endParaRPr lang="es-CO" sz="1600"/>
        </a:p>
      </dgm:t>
    </dgm:pt>
    <dgm:pt modelId="{E864FC52-F0B3-43E1-ACA7-5B5E98DDE7B0}">
      <dgm:prSet phldrT="[Texto]" custT="1"/>
      <dgm:spPr/>
      <dgm:t>
        <a:bodyPr/>
        <a:lstStyle/>
        <a:p>
          <a:r>
            <a:rPr lang="es-ES" sz="1600" dirty="0" smtClean="0"/>
            <a:t>Temáticas a desarrollar</a:t>
          </a:r>
          <a:endParaRPr lang="es-CO" sz="1600" dirty="0"/>
        </a:p>
      </dgm:t>
    </dgm:pt>
    <dgm:pt modelId="{D9449321-70CE-4452-8B1F-BF6A825CF88A}" type="parTrans" cxnId="{D2ADE1E0-C493-4497-BF05-42A0D30EFA82}">
      <dgm:prSet/>
      <dgm:spPr/>
      <dgm:t>
        <a:bodyPr/>
        <a:lstStyle/>
        <a:p>
          <a:endParaRPr lang="es-CO" sz="1600"/>
        </a:p>
      </dgm:t>
    </dgm:pt>
    <dgm:pt modelId="{6AD38AAC-2D87-4E06-9B61-6F8479CE13B7}" type="sibTrans" cxnId="{D2ADE1E0-C493-4497-BF05-42A0D30EFA82}">
      <dgm:prSet/>
      <dgm:spPr/>
      <dgm:t>
        <a:bodyPr/>
        <a:lstStyle/>
        <a:p>
          <a:endParaRPr lang="es-CO" sz="1600"/>
        </a:p>
      </dgm:t>
    </dgm:pt>
    <dgm:pt modelId="{5B408EF1-E8E0-4310-8492-A87EFC08A56B}">
      <dgm:prSet phldrT="[Texto]" custT="1"/>
      <dgm:spPr/>
      <dgm:t>
        <a:bodyPr/>
        <a:lstStyle/>
        <a:p>
          <a:r>
            <a:rPr lang="es-ES" sz="1600" dirty="0" smtClean="0"/>
            <a:t>Tiempo en semanas</a:t>
          </a:r>
          <a:endParaRPr lang="es-CO" sz="1600" dirty="0"/>
        </a:p>
      </dgm:t>
    </dgm:pt>
    <dgm:pt modelId="{A4ADCEFE-4039-4315-A94D-5EB516334E60}" type="parTrans" cxnId="{98D96BF2-35E5-408C-A75F-90BDBC0CC884}">
      <dgm:prSet/>
      <dgm:spPr/>
      <dgm:t>
        <a:bodyPr/>
        <a:lstStyle/>
        <a:p>
          <a:endParaRPr lang="es-CO" sz="1600"/>
        </a:p>
      </dgm:t>
    </dgm:pt>
    <dgm:pt modelId="{5DDE42A7-31E0-441E-BDC1-B002B83C9E21}" type="sibTrans" cxnId="{98D96BF2-35E5-408C-A75F-90BDBC0CC884}">
      <dgm:prSet/>
      <dgm:spPr/>
      <dgm:t>
        <a:bodyPr/>
        <a:lstStyle/>
        <a:p>
          <a:endParaRPr lang="es-CO" sz="1600"/>
        </a:p>
      </dgm:t>
    </dgm:pt>
    <dgm:pt modelId="{04E87E8C-595D-4114-A2A4-43D3D477BF58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ES" sz="1600" dirty="0" smtClean="0"/>
            <a:t>Unidades académicas</a:t>
          </a:r>
          <a:endParaRPr lang="es-CO" sz="1600" dirty="0"/>
        </a:p>
      </dgm:t>
    </dgm:pt>
    <dgm:pt modelId="{733B0D53-4846-436A-A1F5-DE5C275C3612}" type="parTrans" cxnId="{2B6FFE2D-9661-46E2-96E9-D9F468E1936B}">
      <dgm:prSet/>
      <dgm:spPr/>
      <dgm:t>
        <a:bodyPr/>
        <a:lstStyle/>
        <a:p>
          <a:endParaRPr lang="es-CO" sz="1600"/>
        </a:p>
      </dgm:t>
    </dgm:pt>
    <dgm:pt modelId="{827832B8-E6B9-4097-B908-8A1482AB9C2E}" type="sibTrans" cxnId="{2B6FFE2D-9661-46E2-96E9-D9F468E1936B}">
      <dgm:prSet/>
      <dgm:spPr/>
      <dgm:t>
        <a:bodyPr/>
        <a:lstStyle/>
        <a:p>
          <a:endParaRPr lang="es-CO" sz="1600"/>
        </a:p>
      </dgm:t>
    </dgm:pt>
    <dgm:pt modelId="{B0FB4355-DA0C-4600-A947-7CD56A215B8B}">
      <dgm:prSet phldrT="[Texto]" custT="1"/>
      <dgm:spPr/>
      <dgm:t>
        <a:bodyPr/>
        <a:lstStyle/>
        <a:p>
          <a:r>
            <a:rPr lang="es-ES" sz="1600" dirty="0" smtClean="0"/>
            <a:t>Actividad individual</a:t>
          </a:r>
          <a:endParaRPr lang="es-CO" sz="1600" dirty="0"/>
        </a:p>
      </dgm:t>
    </dgm:pt>
    <dgm:pt modelId="{76B3244B-0A9E-4CE8-88B8-921032612CCC}" type="parTrans" cxnId="{E8A51C6B-819D-4472-BC4F-446802FDF745}">
      <dgm:prSet/>
      <dgm:spPr/>
      <dgm:t>
        <a:bodyPr/>
        <a:lstStyle/>
        <a:p>
          <a:endParaRPr lang="es-CO" sz="1600"/>
        </a:p>
      </dgm:t>
    </dgm:pt>
    <dgm:pt modelId="{F62CCF8A-D006-476D-9531-AEE0A5A45A50}" type="sibTrans" cxnId="{E8A51C6B-819D-4472-BC4F-446802FDF745}">
      <dgm:prSet/>
      <dgm:spPr/>
      <dgm:t>
        <a:bodyPr/>
        <a:lstStyle/>
        <a:p>
          <a:endParaRPr lang="es-CO" sz="1600"/>
        </a:p>
      </dgm:t>
    </dgm:pt>
    <dgm:pt modelId="{8EA34557-119B-4EAA-B71E-ACA638378F43}">
      <dgm:prSet phldrT="[Texto]" custT="1"/>
      <dgm:spPr/>
      <dgm:t>
        <a:bodyPr/>
        <a:lstStyle/>
        <a:p>
          <a:r>
            <a:rPr lang="es-ES" sz="1600" dirty="0" smtClean="0"/>
            <a:t>Actividad colaborativa</a:t>
          </a:r>
          <a:endParaRPr lang="es-CO" sz="1600" dirty="0"/>
        </a:p>
      </dgm:t>
    </dgm:pt>
    <dgm:pt modelId="{AC059456-B8AF-4A38-A54E-A556C1B1A8EA}" type="parTrans" cxnId="{F7C8F6F2-C241-470D-B0FF-BABCA39BC628}">
      <dgm:prSet/>
      <dgm:spPr/>
      <dgm:t>
        <a:bodyPr/>
        <a:lstStyle/>
        <a:p>
          <a:endParaRPr lang="es-CO" sz="1600"/>
        </a:p>
      </dgm:t>
    </dgm:pt>
    <dgm:pt modelId="{6890C6B1-6331-4B59-8E6C-803FF6EE691D}" type="sibTrans" cxnId="{F7C8F6F2-C241-470D-B0FF-BABCA39BC628}">
      <dgm:prSet/>
      <dgm:spPr/>
      <dgm:t>
        <a:bodyPr/>
        <a:lstStyle/>
        <a:p>
          <a:endParaRPr lang="es-CO" sz="1600"/>
        </a:p>
      </dgm:t>
    </dgm:pt>
    <dgm:pt modelId="{2586844A-9E72-4552-B189-69EB12F6EBD8}">
      <dgm:prSet phldrT="[Texto]" custT="1"/>
      <dgm:spPr/>
      <dgm:t>
        <a:bodyPr/>
        <a:lstStyle/>
        <a:p>
          <a:r>
            <a:rPr lang="es-ES" sz="1600" dirty="0" smtClean="0"/>
            <a:t>Evaluación final por POA</a:t>
          </a:r>
          <a:endParaRPr lang="es-CO" sz="1600" dirty="0"/>
        </a:p>
      </dgm:t>
    </dgm:pt>
    <dgm:pt modelId="{462B0FC2-CF93-45CF-8D96-B65C41077886}" type="parTrans" cxnId="{A69FF349-A6B9-4AC2-A718-1D7AC7A75B04}">
      <dgm:prSet/>
      <dgm:spPr/>
      <dgm:t>
        <a:bodyPr/>
        <a:lstStyle/>
        <a:p>
          <a:endParaRPr lang="es-CO" sz="1600"/>
        </a:p>
      </dgm:t>
    </dgm:pt>
    <dgm:pt modelId="{A8FCE376-6946-450A-9462-BE6B681F7B86}" type="sibTrans" cxnId="{A69FF349-A6B9-4AC2-A718-1D7AC7A75B04}">
      <dgm:prSet/>
      <dgm:spPr/>
      <dgm:t>
        <a:bodyPr/>
        <a:lstStyle/>
        <a:p>
          <a:endParaRPr lang="es-CO" sz="1600"/>
        </a:p>
      </dgm:t>
    </dgm:pt>
    <dgm:pt modelId="{E16345EA-3645-4DE0-9F3F-BCD35A9114E7}">
      <dgm:prSet phldrT="[Texto]" custT="1"/>
      <dgm:spPr/>
      <dgm:t>
        <a:bodyPr/>
        <a:lstStyle/>
        <a:p>
          <a:r>
            <a:rPr lang="es-ES" sz="1600" dirty="0" smtClean="0"/>
            <a:t>Semanas</a:t>
          </a:r>
          <a:endParaRPr lang="es-CO" sz="1600" dirty="0"/>
        </a:p>
      </dgm:t>
    </dgm:pt>
    <dgm:pt modelId="{5575F3E1-09A0-4125-A0EA-DBB5F865EF83}" type="parTrans" cxnId="{4EA79441-BD6C-4938-9AF2-EE17AB16590C}">
      <dgm:prSet/>
      <dgm:spPr/>
      <dgm:t>
        <a:bodyPr/>
        <a:lstStyle/>
        <a:p>
          <a:endParaRPr lang="es-CO" sz="1600"/>
        </a:p>
      </dgm:t>
    </dgm:pt>
    <dgm:pt modelId="{A8CAE9FA-DE12-4BAA-99DE-8E643653AFB6}" type="sibTrans" cxnId="{4EA79441-BD6C-4938-9AF2-EE17AB16590C}">
      <dgm:prSet/>
      <dgm:spPr/>
      <dgm:t>
        <a:bodyPr/>
        <a:lstStyle/>
        <a:p>
          <a:endParaRPr lang="es-CO" sz="1600"/>
        </a:p>
      </dgm:t>
    </dgm:pt>
    <dgm:pt modelId="{AC833216-9CDA-451A-B689-FC5A60250571}">
      <dgm:prSet phldrT="[Texto]" custT="1"/>
      <dgm:spPr/>
      <dgm:t>
        <a:bodyPr/>
        <a:lstStyle/>
        <a:p>
          <a:r>
            <a:rPr lang="es-CO" sz="1600" dirty="0" smtClean="0"/>
            <a:t>Actividad individual</a:t>
          </a:r>
          <a:endParaRPr lang="es-CO" sz="1600" dirty="0"/>
        </a:p>
      </dgm:t>
    </dgm:pt>
    <dgm:pt modelId="{FC80BDEE-8572-431C-9841-9D6A711C7FDE}" type="parTrans" cxnId="{C1C2673F-C306-4C95-9DFB-0EDCDEDCE103}">
      <dgm:prSet/>
      <dgm:spPr/>
      <dgm:t>
        <a:bodyPr/>
        <a:lstStyle/>
        <a:p>
          <a:endParaRPr lang="es-CO" sz="1600"/>
        </a:p>
      </dgm:t>
    </dgm:pt>
    <dgm:pt modelId="{5906994B-53DC-40EF-9347-1597EEFEAA27}" type="sibTrans" cxnId="{C1C2673F-C306-4C95-9DFB-0EDCDEDCE103}">
      <dgm:prSet/>
      <dgm:spPr/>
      <dgm:t>
        <a:bodyPr/>
        <a:lstStyle/>
        <a:p>
          <a:endParaRPr lang="es-CO" sz="1600"/>
        </a:p>
      </dgm:t>
    </dgm:pt>
    <dgm:pt modelId="{D7241D7F-AEA0-466F-B9A3-BD24EDD194A1}">
      <dgm:prSet phldrT="[Texto]" custT="1"/>
      <dgm:spPr/>
      <dgm:t>
        <a:bodyPr/>
        <a:lstStyle/>
        <a:p>
          <a:r>
            <a:rPr lang="es-ES" sz="1600" dirty="0" smtClean="0"/>
            <a:t>Momento de evaluación</a:t>
          </a:r>
          <a:endParaRPr lang="es-CO" sz="1600" dirty="0"/>
        </a:p>
      </dgm:t>
    </dgm:pt>
    <dgm:pt modelId="{DB2AD957-DDD1-48F6-A2AB-FEC02D7B3041}" type="parTrans" cxnId="{9B0FDF15-E113-4D95-A140-E1E82AB5EBBE}">
      <dgm:prSet/>
      <dgm:spPr/>
      <dgm:t>
        <a:bodyPr/>
        <a:lstStyle/>
        <a:p>
          <a:endParaRPr lang="es-CO" sz="1600"/>
        </a:p>
      </dgm:t>
    </dgm:pt>
    <dgm:pt modelId="{B14DDC66-C87F-4938-973D-76C7D155FF18}" type="sibTrans" cxnId="{9B0FDF15-E113-4D95-A140-E1E82AB5EBBE}">
      <dgm:prSet/>
      <dgm:spPr/>
      <dgm:t>
        <a:bodyPr/>
        <a:lstStyle/>
        <a:p>
          <a:endParaRPr lang="es-CO" sz="1600"/>
        </a:p>
      </dgm:t>
    </dgm:pt>
    <dgm:pt modelId="{DA18225C-81BD-4CFE-A952-DA8E0F907952}">
      <dgm:prSet phldrT="[Texto]" custT="1"/>
      <dgm:spPr/>
      <dgm:t>
        <a:bodyPr/>
        <a:lstStyle/>
        <a:p>
          <a:r>
            <a:rPr lang="es-ES" sz="1600" dirty="0" smtClean="0"/>
            <a:t>Entorno</a:t>
          </a:r>
          <a:endParaRPr lang="es-CO" sz="1600" dirty="0"/>
        </a:p>
      </dgm:t>
    </dgm:pt>
    <dgm:pt modelId="{210D520A-FD35-4245-A6F6-6F61D7181DE6}" type="parTrans" cxnId="{5221EE6C-59C5-471D-BB6E-E17A4C57292D}">
      <dgm:prSet/>
      <dgm:spPr/>
      <dgm:t>
        <a:bodyPr/>
        <a:lstStyle/>
        <a:p>
          <a:endParaRPr lang="es-CO" sz="1600"/>
        </a:p>
      </dgm:t>
    </dgm:pt>
    <dgm:pt modelId="{4BBF4E0D-280D-43F0-A326-39B999B47019}" type="sibTrans" cxnId="{5221EE6C-59C5-471D-BB6E-E17A4C57292D}">
      <dgm:prSet/>
      <dgm:spPr/>
      <dgm:t>
        <a:bodyPr/>
        <a:lstStyle/>
        <a:p>
          <a:endParaRPr lang="es-CO" sz="1600"/>
        </a:p>
      </dgm:t>
    </dgm:pt>
    <dgm:pt modelId="{7DDA9A97-2912-42F2-A05C-69F1463641F8}">
      <dgm:prSet phldrT="[Texto]" custT="1"/>
      <dgm:spPr/>
      <dgm:t>
        <a:bodyPr/>
        <a:lstStyle/>
        <a:p>
          <a:r>
            <a:rPr lang="es-ES" sz="1600" dirty="0" smtClean="0"/>
            <a:t>Contexto de la estrategia de aprendizaje</a:t>
          </a:r>
          <a:endParaRPr lang="es-CO" sz="1600" dirty="0"/>
        </a:p>
      </dgm:t>
    </dgm:pt>
    <dgm:pt modelId="{60AB7766-7AAA-41B7-8770-654F2B4E154A}" type="parTrans" cxnId="{46936730-F963-480C-9D07-D6280B47AAB5}">
      <dgm:prSet/>
      <dgm:spPr/>
      <dgm:t>
        <a:bodyPr/>
        <a:lstStyle/>
        <a:p>
          <a:endParaRPr lang="es-CO" sz="1600"/>
        </a:p>
      </dgm:t>
    </dgm:pt>
    <dgm:pt modelId="{9CCF5897-8DB7-4ABF-919F-7CA4033DFF14}" type="sibTrans" cxnId="{46936730-F963-480C-9D07-D6280B47AAB5}">
      <dgm:prSet/>
      <dgm:spPr/>
      <dgm:t>
        <a:bodyPr/>
        <a:lstStyle/>
        <a:p>
          <a:endParaRPr lang="es-CO" sz="1600"/>
        </a:p>
      </dgm:t>
    </dgm:pt>
    <dgm:pt modelId="{84C03E54-104B-4061-857B-A253014C6AB6}">
      <dgm:prSet phldrT="[Texto]" custT="1"/>
      <dgm:spPr/>
      <dgm:t>
        <a:bodyPr/>
        <a:lstStyle/>
        <a:p>
          <a:r>
            <a:rPr lang="es-CO" sz="1600" dirty="0" smtClean="0"/>
            <a:t>Productos académicos y ponderación de la actividad individual </a:t>
          </a:r>
          <a:endParaRPr lang="es-CO" sz="1600" dirty="0"/>
        </a:p>
      </dgm:t>
    </dgm:pt>
    <dgm:pt modelId="{BBE5EBAE-84C9-4DD6-8760-A6A540F94D00}" type="parTrans" cxnId="{97C176B7-3D4F-47F2-A1A6-060F57F1A980}">
      <dgm:prSet/>
      <dgm:spPr/>
      <dgm:t>
        <a:bodyPr/>
        <a:lstStyle/>
        <a:p>
          <a:endParaRPr lang="es-CO" sz="1600"/>
        </a:p>
      </dgm:t>
    </dgm:pt>
    <dgm:pt modelId="{29729783-29BC-4826-9D5C-BD730D94392D}" type="sibTrans" cxnId="{97C176B7-3D4F-47F2-A1A6-060F57F1A980}">
      <dgm:prSet/>
      <dgm:spPr/>
      <dgm:t>
        <a:bodyPr/>
        <a:lstStyle/>
        <a:p>
          <a:endParaRPr lang="es-CO" sz="1600"/>
        </a:p>
      </dgm:t>
    </dgm:pt>
    <dgm:pt modelId="{F4DE3EC0-5225-473E-9B3D-7ECC44E4C1D4}">
      <dgm:prSet phldrT="[Texto]" custT="1"/>
      <dgm:spPr/>
      <dgm:t>
        <a:bodyPr/>
        <a:lstStyle/>
        <a:p>
          <a:r>
            <a:rPr lang="es-CO" sz="1600" dirty="0" smtClean="0"/>
            <a:t>Productos académicos y ponderación de la actividad colaborativa</a:t>
          </a:r>
          <a:endParaRPr lang="es-CO" sz="1600" dirty="0"/>
        </a:p>
      </dgm:t>
    </dgm:pt>
    <dgm:pt modelId="{C9DDC6B1-FC28-4969-BE49-D8A4E619486F}" type="parTrans" cxnId="{357EFA58-B340-4154-AEF3-63742CC72BC2}">
      <dgm:prSet/>
      <dgm:spPr/>
      <dgm:t>
        <a:bodyPr/>
        <a:lstStyle/>
        <a:p>
          <a:endParaRPr lang="es-CO" sz="1600"/>
        </a:p>
      </dgm:t>
    </dgm:pt>
    <dgm:pt modelId="{FD16FC16-8288-457D-A9D4-1047778F2DE1}" type="sibTrans" cxnId="{357EFA58-B340-4154-AEF3-63742CC72BC2}">
      <dgm:prSet/>
      <dgm:spPr/>
      <dgm:t>
        <a:bodyPr/>
        <a:lstStyle/>
        <a:p>
          <a:endParaRPr lang="es-CO" sz="1600"/>
        </a:p>
      </dgm:t>
    </dgm:pt>
    <dgm:pt modelId="{85277FA6-ED42-4417-89F5-29DA27F281F9}">
      <dgm:prSet phldrT="[Texto]" custT="1"/>
      <dgm:spPr/>
      <dgm:t>
        <a:bodyPr/>
        <a:lstStyle/>
        <a:p>
          <a:r>
            <a:rPr lang="es-ES" sz="1600" dirty="0" smtClean="0"/>
            <a:t>Fecha</a:t>
          </a:r>
          <a:endParaRPr lang="es-CO" sz="1600" dirty="0"/>
        </a:p>
      </dgm:t>
    </dgm:pt>
    <dgm:pt modelId="{F7EB75E9-A6BD-4002-A346-E904B28AFAD6}" type="parTrans" cxnId="{B5D3060A-54ED-4426-9E89-0ADE9668D2BC}">
      <dgm:prSet/>
      <dgm:spPr/>
      <dgm:t>
        <a:bodyPr/>
        <a:lstStyle/>
        <a:p>
          <a:endParaRPr lang="es-CO" sz="1600"/>
        </a:p>
      </dgm:t>
    </dgm:pt>
    <dgm:pt modelId="{4AF85CD2-F96A-4CAD-98AF-7F7127DD07F1}" type="sibTrans" cxnId="{B5D3060A-54ED-4426-9E89-0ADE9668D2BC}">
      <dgm:prSet/>
      <dgm:spPr/>
      <dgm:t>
        <a:bodyPr/>
        <a:lstStyle/>
        <a:p>
          <a:endParaRPr lang="es-CO" sz="1600"/>
        </a:p>
      </dgm:t>
    </dgm:pt>
    <dgm:pt modelId="{59CEC4DF-6B3A-458E-86D8-F22684882605}">
      <dgm:prSet phldrT="[Texto]" custT="1"/>
      <dgm:spPr/>
      <dgm:t>
        <a:bodyPr/>
        <a:lstStyle/>
        <a:p>
          <a:r>
            <a:rPr lang="es-ES" sz="1600" dirty="0" smtClean="0"/>
            <a:t>Momento de evaluación</a:t>
          </a:r>
          <a:endParaRPr lang="es-CO" sz="1600" dirty="0"/>
        </a:p>
      </dgm:t>
    </dgm:pt>
    <dgm:pt modelId="{16879436-F596-4F3C-BEDF-01F7C23708C9}" type="parTrans" cxnId="{97A086FE-8E4D-45A6-8630-3602D44CD100}">
      <dgm:prSet/>
      <dgm:spPr/>
      <dgm:t>
        <a:bodyPr/>
        <a:lstStyle/>
        <a:p>
          <a:endParaRPr lang="es-CO" sz="1600"/>
        </a:p>
      </dgm:t>
    </dgm:pt>
    <dgm:pt modelId="{2A2F3E2F-EFC7-4B15-956C-52EDE00ED517}" type="sibTrans" cxnId="{97A086FE-8E4D-45A6-8630-3602D44CD100}">
      <dgm:prSet/>
      <dgm:spPr/>
      <dgm:t>
        <a:bodyPr/>
        <a:lstStyle/>
        <a:p>
          <a:endParaRPr lang="es-CO" sz="1600"/>
        </a:p>
      </dgm:t>
    </dgm:pt>
    <dgm:pt modelId="{CE47A321-0DB1-4F58-89C1-37EC9275F4F9}">
      <dgm:prSet custT="1"/>
      <dgm:spPr/>
      <dgm:t>
        <a:bodyPr/>
        <a:lstStyle/>
        <a:p>
          <a:r>
            <a:rPr lang="es-CO" sz="1600" dirty="0" smtClean="0"/>
            <a:t>Productos académicos y ponderación de la actividad individual </a:t>
          </a:r>
          <a:endParaRPr lang="es-CO" sz="1600" dirty="0"/>
        </a:p>
      </dgm:t>
    </dgm:pt>
    <dgm:pt modelId="{1491BA31-E3C2-406E-98F7-9D42533121A5}" type="parTrans" cxnId="{C4BA2D00-38B8-4E7D-AC68-EB8DD8AD8FF2}">
      <dgm:prSet/>
      <dgm:spPr/>
      <dgm:t>
        <a:bodyPr/>
        <a:lstStyle/>
        <a:p>
          <a:endParaRPr lang="es-CO" sz="1600"/>
        </a:p>
      </dgm:t>
    </dgm:pt>
    <dgm:pt modelId="{90F9335F-35DD-4E0C-9E53-C1A9E71650F0}" type="sibTrans" cxnId="{C4BA2D00-38B8-4E7D-AC68-EB8DD8AD8FF2}">
      <dgm:prSet/>
      <dgm:spPr/>
      <dgm:t>
        <a:bodyPr/>
        <a:lstStyle/>
        <a:p>
          <a:endParaRPr lang="es-CO" sz="1600"/>
        </a:p>
      </dgm:t>
    </dgm:pt>
    <dgm:pt modelId="{4D74797D-BF8B-438E-8D32-65593C45467C}">
      <dgm:prSet custT="1"/>
      <dgm:spPr/>
      <dgm:t>
        <a:bodyPr/>
        <a:lstStyle/>
        <a:p>
          <a:r>
            <a:rPr lang="es-CO" sz="1600" dirty="0" smtClean="0"/>
            <a:t>Actividad colaborativa</a:t>
          </a:r>
          <a:endParaRPr lang="es-CO" sz="1600" dirty="0"/>
        </a:p>
      </dgm:t>
    </dgm:pt>
    <dgm:pt modelId="{F3B56BBC-FFE3-4E54-AD86-2A974FAEDE09}" type="parTrans" cxnId="{CB186665-AFE0-412F-A507-9ED328ADDCA2}">
      <dgm:prSet/>
      <dgm:spPr/>
      <dgm:t>
        <a:bodyPr/>
        <a:lstStyle/>
        <a:p>
          <a:endParaRPr lang="es-CO" sz="1600"/>
        </a:p>
      </dgm:t>
    </dgm:pt>
    <dgm:pt modelId="{11EED77A-5253-4254-A24A-718C51330BB7}" type="sibTrans" cxnId="{CB186665-AFE0-412F-A507-9ED328ADDCA2}">
      <dgm:prSet/>
      <dgm:spPr/>
      <dgm:t>
        <a:bodyPr/>
        <a:lstStyle/>
        <a:p>
          <a:endParaRPr lang="es-CO" sz="1600"/>
        </a:p>
      </dgm:t>
    </dgm:pt>
    <dgm:pt modelId="{E706789E-FB4F-4C49-9DBD-3AD99B8FAC9B}">
      <dgm:prSet custT="1"/>
      <dgm:spPr/>
      <dgm:t>
        <a:bodyPr/>
        <a:lstStyle/>
        <a:p>
          <a:r>
            <a:rPr lang="es-CO" sz="1600" dirty="0" smtClean="0"/>
            <a:t>Productos académicos y ponderación de la actividad colaborativa</a:t>
          </a:r>
          <a:endParaRPr lang="es-CO" sz="1600" dirty="0"/>
        </a:p>
      </dgm:t>
    </dgm:pt>
    <dgm:pt modelId="{5C3685D8-2ED8-44A4-8C58-DB0D6B3E3BDB}" type="parTrans" cxnId="{3C6DBD6C-7277-4B6A-8964-DB4BAE6A41DA}">
      <dgm:prSet/>
      <dgm:spPr/>
      <dgm:t>
        <a:bodyPr/>
        <a:lstStyle/>
        <a:p>
          <a:endParaRPr lang="es-CO" sz="1600"/>
        </a:p>
      </dgm:t>
    </dgm:pt>
    <dgm:pt modelId="{4987AA60-BD36-43A1-A905-CB6680E0CEB1}" type="sibTrans" cxnId="{3C6DBD6C-7277-4B6A-8964-DB4BAE6A41DA}">
      <dgm:prSet/>
      <dgm:spPr/>
      <dgm:t>
        <a:bodyPr/>
        <a:lstStyle/>
        <a:p>
          <a:endParaRPr lang="es-CO" sz="1600"/>
        </a:p>
      </dgm:t>
    </dgm:pt>
    <dgm:pt modelId="{0D300E41-B679-43D6-91DC-BB6131C37AEF}">
      <dgm:prSet custT="1"/>
      <dgm:spPr/>
      <dgm:t>
        <a:bodyPr/>
        <a:lstStyle/>
        <a:p>
          <a:endParaRPr lang="es-CO" sz="1600" dirty="0"/>
        </a:p>
      </dgm:t>
    </dgm:pt>
    <dgm:pt modelId="{35627465-5F84-468C-B2CE-AA43912142FC}" type="parTrans" cxnId="{A310925B-9A6E-49F4-A2BB-4ED50B9877BA}">
      <dgm:prSet/>
      <dgm:spPr/>
      <dgm:t>
        <a:bodyPr/>
        <a:lstStyle/>
        <a:p>
          <a:endParaRPr lang="es-CO" sz="1600"/>
        </a:p>
      </dgm:t>
    </dgm:pt>
    <dgm:pt modelId="{F400FBA9-58F5-45B4-B49B-550DB297A49C}" type="sibTrans" cxnId="{A310925B-9A6E-49F4-A2BB-4ED50B9877BA}">
      <dgm:prSet/>
      <dgm:spPr/>
      <dgm:t>
        <a:bodyPr/>
        <a:lstStyle/>
        <a:p>
          <a:endParaRPr lang="es-CO" sz="1600"/>
        </a:p>
      </dgm:t>
    </dgm:pt>
    <dgm:pt modelId="{1F6AC3E0-12D1-4A27-8ABE-0380C5372DFC}">
      <dgm:prSet custT="1"/>
      <dgm:spPr/>
      <dgm:t>
        <a:bodyPr/>
        <a:lstStyle/>
        <a:p>
          <a:r>
            <a:rPr lang="es-ES" sz="1600" dirty="0" smtClean="0"/>
            <a:t>Lineamientos para el desarrollo del trabajo colaborativo</a:t>
          </a:r>
          <a:endParaRPr lang="es-CO" sz="1600" dirty="0"/>
        </a:p>
      </dgm:t>
    </dgm:pt>
    <dgm:pt modelId="{80080209-FC32-47F7-8D95-F1CC920358BA}" type="parTrans" cxnId="{554DDCF7-AD8F-4089-813A-4E57D07E4E64}">
      <dgm:prSet/>
      <dgm:spPr/>
      <dgm:t>
        <a:bodyPr/>
        <a:lstStyle/>
        <a:p>
          <a:endParaRPr lang="es-CO" sz="1600"/>
        </a:p>
      </dgm:t>
    </dgm:pt>
    <dgm:pt modelId="{DBEA38F8-D1EA-420A-9349-CE97F15058FD}" type="sibTrans" cxnId="{554DDCF7-AD8F-4089-813A-4E57D07E4E64}">
      <dgm:prSet/>
      <dgm:spPr/>
      <dgm:t>
        <a:bodyPr/>
        <a:lstStyle/>
        <a:p>
          <a:endParaRPr lang="es-CO" sz="1600"/>
        </a:p>
      </dgm:t>
    </dgm:pt>
    <dgm:pt modelId="{C1559782-A6A0-41A7-8F98-F86B58E4EC14}">
      <dgm:prSet custT="1"/>
      <dgm:spPr/>
      <dgm:t>
        <a:bodyPr/>
        <a:lstStyle/>
        <a:p>
          <a:r>
            <a:rPr lang="es-CO" sz="1600" dirty="0" smtClean="0"/>
            <a:t>Planeación de actividades para el desarrollo del trabajo colaborativo</a:t>
          </a:r>
          <a:endParaRPr lang="es-CO" sz="1600" dirty="0"/>
        </a:p>
      </dgm:t>
    </dgm:pt>
    <dgm:pt modelId="{16CFADBB-1C47-4C2A-BBEA-035F79B36B11}" type="parTrans" cxnId="{7676AE62-1C25-4F3C-B08A-5119C5D2A471}">
      <dgm:prSet/>
      <dgm:spPr/>
      <dgm:t>
        <a:bodyPr/>
        <a:lstStyle/>
        <a:p>
          <a:endParaRPr lang="es-CO" sz="1600"/>
        </a:p>
      </dgm:t>
    </dgm:pt>
    <dgm:pt modelId="{8EDF7745-CDC1-4CAD-A9B1-98B55EF8E77B}" type="sibTrans" cxnId="{7676AE62-1C25-4F3C-B08A-5119C5D2A471}">
      <dgm:prSet/>
      <dgm:spPr/>
      <dgm:t>
        <a:bodyPr/>
        <a:lstStyle/>
        <a:p>
          <a:endParaRPr lang="es-CO" sz="1600"/>
        </a:p>
      </dgm:t>
    </dgm:pt>
    <dgm:pt modelId="{EB6E6C88-99F9-43A2-9781-45BF0F77E00A}">
      <dgm:prSet custT="1"/>
      <dgm:spPr/>
      <dgm:t>
        <a:bodyPr/>
        <a:lstStyle/>
        <a:p>
          <a:r>
            <a:rPr lang="es-CO" sz="1600" dirty="0" smtClean="0"/>
            <a:t>Roles a desarrollar por el estudiante dentro del grupo colaborativo</a:t>
          </a:r>
          <a:endParaRPr lang="es-CO" sz="1600" dirty="0"/>
        </a:p>
      </dgm:t>
    </dgm:pt>
    <dgm:pt modelId="{F878C768-D7FC-492E-BBD1-2DEDD820A636}" type="parTrans" cxnId="{AA29E5FF-6A46-4BC6-9455-609F88213949}">
      <dgm:prSet/>
      <dgm:spPr/>
      <dgm:t>
        <a:bodyPr/>
        <a:lstStyle/>
        <a:p>
          <a:endParaRPr lang="es-CO" sz="1600"/>
        </a:p>
      </dgm:t>
    </dgm:pt>
    <dgm:pt modelId="{AEF3812F-7F63-4364-8B65-92701B046722}" type="sibTrans" cxnId="{AA29E5FF-6A46-4BC6-9455-609F88213949}">
      <dgm:prSet/>
      <dgm:spPr/>
      <dgm:t>
        <a:bodyPr/>
        <a:lstStyle/>
        <a:p>
          <a:endParaRPr lang="es-CO" sz="1600"/>
        </a:p>
      </dgm:t>
    </dgm:pt>
    <dgm:pt modelId="{D01C4CCE-B21F-4D99-9B0E-E1642C7B3542}">
      <dgm:prSet custT="1"/>
      <dgm:spPr/>
      <dgm:t>
        <a:bodyPr/>
        <a:lstStyle/>
        <a:p>
          <a:r>
            <a:rPr lang="es-CO" sz="1600" dirty="0" smtClean="0"/>
            <a:t>Roles y responsabilidades para la producción de entregables por los estudiantes</a:t>
          </a:r>
          <a:endParaRPr lang="es-CO" sz="1600" dirty="0"/>
        </a:p>
      </dgm:t>
    </dgm:pt>
    <dgm:pt modelId="{B3EF5C88-817E-439C-ADB0-B5CCC397A4DF}" type="parTrans" cxnId="{D0032A77-E1F5-4E76-91E2-0940CC04D619}">
      <dgm:prSet/>
      <dgm:spPr/>
      <dgm:t>
        <a:bodyPr/>
        <a:lstStyle/>
        <a:p>
          <a:endParaRPr lang="es-CO" sz="1600"/>
        </a:p>
      </dgm:t>
    </dgm:pt>
    <dgm:pt modelId="{B33ABAE6-B7AB-4D93-9F7E-209F603D7856}" type="sibTrans" cxnId="{D0032A77-E1F5-4E76-91E2-0940CC04D619}">
      <dgm:prSet/>
      <dgm:spPr/>
      <dgm:t>
        <a:bodyPr/>
        <a:lstStyle/>
        <a:p>
          <a:endParaRPr lang="es-CO" sz="1600"/>
        </a:p>
      </dgm:t>
    </dgm:pt>
    <dgm:pt modelId="{629F7A86-265A-4039-A7B9-56A7329AF36A}">
      <dgm:prSet phldrT="[Texto]" custT="1"/>
      <dgm:spPr/>
      <dgm:t>
        <a:bodyPr/>
        <a:lstStyle/>
        <a:p>
          <a:r>
            <a:rPr lang="es-ES" sz="1600" dirty="0" smtClean="0"/>
            <a:t>fecha</a:t>
          </a:r>
          <a:endParaRPr lang="es-CO" sz="1600" dirty="0"/>
        </a:p>
      </dgm:t>
    </dgm:pt>
    <dgm:pt modelId="{32772E4C-B3F3-442A-BFE7-9E086EF56FFC}" type="parTrans" cxnId="{8C3202EC-109C-4A7E-A0C5-9B0F9A7A6CE3}">
      <dgm:prSet/>
      <dgm:spPr/>
      <dgm:t>
        <a:bodyPr/>
        <a:lstStyle/>
        <a:p>
          <a:endParaRPr lang="es-CO" sz="1600"/>
        </a:p>
      </dgm:t>
    </dgm:pt>
    <dgm:pt modelId="{97C0E741-1E36-4808-B9F0-58D4E2B99A10}" type="sibTrans" cxnId="{8C3202EC-109C-4A7E-A0C5-9B0F9A7A6CE3}">
      <dgm:prSet/>
      <dgm:spPr/>
      <dgm:t>
        <a:bodyPr/>
        <a:lstStyle/>
        <a:p>
          <a:endParaRPr lang="es-CO" sz="1600"/>
        </a:p>
      </dgm:t>
    </dgm:pt>
    <dgm:pt modelId="{6B697B5F-4DD0-4A4E-A607-F7E469FDA0D7}">
      <dgm:prSet phldrT="[Texto]" custT="1"/>
      <dgm:spPr/>
      <dgm:t>
        <a:bodyPr/>
        <a:lstStyle/>
        <a:p>
          <a:r>
            <a:rPr lang="es-ES" sz="1600" dirty="0" smtClean="0"/>
            <a:t>Fase de la estrategia de aprendizaje</a:t>
          </a:r>
          <a:endParaRPr lang="es-CO" sz="1600" dirty="0"/>
        </a:p>
      </dgm:t>
    </dgm:pt>
    <dgm:pt modelId="{3F0AE307-6249-404E-B190-EF7DCE09F3E8}" type="parTrans" cxnId="{0EF3EB12-DFED-4C02-939D-6E2B3AD19437}">
      <dgm:prSet/>
      <dgm:spPr/>
      <dgm:t>
        <a:bodyPr/>
        <a:lstStyle/>
        <a:p>
          <a:endParaRPr lang="es-CO" sz="1600"/>
        </a:p>
      </dgm:t>
    </dgm:pt>
    <dgm:pt modelId="{E8E57582-025E-41C5-B166-C7F750D2A581}" type="sibTrans" cxnId="{0EF3EB12-DFED-4C02-939D-6E2B3AD19437}">
      <dgm:prSet/>
      <dgm:spPr/>
      <dgm:t>
        <a:bodyPr/>
        <a:lstStyle/>
        <a:p>
          <a:endParaRPr lang="es-CO" sz="1600"/>
        </a:p>
      </dgm:t>
    </dgm:pt>
    <dgm:pt modelId="{D888C705-AB64-4952-BE77-02379595B4DE}" type="pres">
      <dgm:prSet presAssocID="{FAA3C28C-CAED-4972-A558-C401D7A10C27}" presName="Name0" presStyleCnt="0">
        <dgm:presLayoutVars>
          <dgm:dir/>
          <dgm:animLvl val="lvl"/>
          <dgm:resizeHandles val="exact"/>
        </dgm:presLayoutVars>
      </dgm:prSet>
      <dgm:spPr/>
    </dgm:pt>
    <dgm:pt modelId="{A1B86865-07E8-4E03-ADA7-94ED98A04912}" type="pres">
      <dgm:prSet presAssocID="{E7C6D960-7078-43E9-8FC3-3F25092063A2}" presName="composite" presStyleCnt="0"/>
      <dgm:spPr/>
    </dgm:pt>
    <dgm:pt modelId="{4DB7DDC2-E29D-4E94-97CB-99A0E1BABB3C}" type="pres">
      <dgm:prSet presAssocID="{E7C6D960-7078-43E9-8FC3-3F25092063A2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598107B7-179F-4F6A-B1BA-F997C75A8F38}" type="pres">
      <dgm:prSet presAssocID="{E7C6D960-7078-43E9-8FC3-3F25092063A2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98DD414-A4FF-4591-AD88-514D26836D1E}" type="pres">
      <dgm:prSet presAssocID="{38775B51-78AC-405C-B8F3-F67096BED71D}" presName="space" presStyleCnt="0"/>
      <dgm:spPr/>
    </dgm:pt>
    <dgm:pt modelId="{9DEF574C-68C3-455D-ABFC-B09C23A58E26}" type="pres">
      <dgm:prSet presAssocID="{04E87E8C-595D-4114-A2A4-43D3D477BF58}" presName="composite" presStyleCnt="0"/>
      <dgm:spPr/>
    </dgm:pt>
    <dgm:pt modelId="{95174528-F13D-4341-8331-A54C1C902ED5}" type="pres">
      <dgm:prSet presAssocID="{04E87E8C-595D-4114-A2A4-43D3D477BF58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8E90CA31-BE98-4346-8E11-1CC4DBE5AEF1}" type="pres">
      <dgm:prSet presAssocID="{04E87E8C-595D-4114-A2A4-43D3D477BF58}" presName="desTx" presStyleLbl="alignAccFollowNode1" presStyleIdx="1" presStyleCnt="4">
        <dgm:presLayoutVars>
          <dgm:bulletEnabled val="1"/>
        </dgm:presLayoutVars>
      </dgm:prSet>
      <dgm:spPr/>
    </dgm:pt>
    <dgm:pt modelId="{7E662CBE-EA00-4373-B359-6C84F2FFF2C9}" type="pres">
      <dgm:prSet presAssocID="{827832B8-E6B9-4097-B908-8A1482AB9C2E}" presName="space" presStyleCnt="0"/>
      <dgm:spPr/>
    </dgm:pt>
    <dgm:pt modelId="{FEBC5021-5F3D-4E04-A69E-140754BBEF90}" type="pres">
      <dgm:prSet presAssocID="{2586844A-9E72-4552-B189-69EB12F6EBD8}" presName="composite" presStyleCnt="0"/>
      <dgm:spPr/>
    </dgm:pt>
    <dgm:pt modelId="{D6BD4390-274A-418D-8776-F34F2F88219A}" type="pres">
      <dgm:prSet presAssocID="{2586844A-9E72-4552-B189-69EB12F6EBD8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8550D1EA-FD0E-4768-BA38-98B0146F0B51}" type="pres">
      <dgm:prSet presAssocID="{2586844A-9E72-4552-B189-69EB12F6EBD8}" presName="desTx" presStyleLbl="alignAccFollowNode1" presStyleIdx="2" presStyleCnt="4" custLinFactNeighborX="2139" custLinFactNeighborY="161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D1920FA-D19C-4ACF-B046-132F5C0C4A20}" type="pres">
      <dgm:prSet presAssocID="{A8FCE376-6946-450A-9462-BE6B681F7B86}" presName="space" presStyleCnt="0"/>
      <dgm:spPr/>
    </dgm:pt>
    <dgm:pt modelId="{633A704E-2570-4ED4-80BA-B7558610FBF3}" type="pres">
      <dgm:prSet presAssocID="{1F6AC3E0-12D1-4A27-8ABE-0380C5372DFC}" presName="composite" presStyleCnt="0"/>
      <dgm:spPr/>
    </dgm:pt>
    <dgm:pt modelId="{BF265B71-1153-4DC6-947F-5A0AE7296F01}" type="pres">
      <dgm:prSet presAssocID="{1F6AC3E0-12D1-4A27-8ABE-0380C5372DF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F34689EF-E565-4FF1-BB85-48485A279787}" type="pres">
      <dgm:prSet presAssocID="{1F6AC3E0-12D1-4A27-8ABE-0380C5372DFC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3989DB1-A85E-48E7-A00B-76D748CD8919}" srcId="{FAA3C28C-CAED-4972-A558-C401D7A10C27}" destId="{E7C6D960-7078-43E9-8FC3-3F25092063A2}" srcOrd="0" destOrd="0" parTransId="{71423964-70DD-4888-8C52-7AB4920DEA38}" sibTransId="{38775B51-78AC-405C-B8F3-F67096BED71D}"/>
    <dgm:cxn modelId="{5403C586-1CB4-4399-AB10-B093E0D11A33}" type="presOf" srcId="{1F6AC3E0-12D1-4A27-8ABE-0380C5372DFC}" destId="{BF265B71-1153-4DC6-947F-5A0AE7296F01}" srcOrd="0" destOrd="0" presId="urn:microsoft.com/office/officeart/2005/8/layout/hList1"/>
    <dgm:cxn modelId="{9B0FDF15-E113-4D95-A140-E1E82AB5EBBE}" srcId="{E7C6D960-7078-43E9-8FC3-3F25092063A2}" destId="{D7241D7F-AEA0-466F-B9A3-BD24EDD194A1}" srcOrd="4" destOrd="0" parTransId="{DB2AD957-DDD1-48F6-A2AB-FEC02D7B3041}" sibTransId="{B14DDC66-C87F-4938-973D-76C7D155FF18}"/>
    <dgm:cxn modelId="{A310925B-9A6E-49F4-A2BB-4ED50B9877BA}" srcId="{2586844A-9E72-4552-B189-69EB12F6EBD8}" destId="{0D300E41-B679-43D6-91DC-BB6131C37AEF}" srcOrd="7" destOrd="0" parTransId="{35627465-5F84-468C-B2CE-AA43912142FC}" sibTransId="{F400FBA9-58F5-45B4-B49B-550DB297A49C}"/>
    <dgm:cxn modelId="{3947E145-664B-42D4-9795-29AB7D78EC95}" type="presOf" srcId="{B0FB4355-DA0C-4600-A947-7CD56A215B8B}" destId="{8E90CA31-BE98-4346-8E11-1CC4DBE5AEF1}" srcOrd="0" destOrd="0" presId="urn:microsoft.com/office/officeart/2005/8/layout/hList1"/>
    <dgm:cxn modelId="{ECF9D35A-CEC2-4FEE-9E42-E1ECDF3CD6CA}" type="presOf" srcId="{D7241D7F-AEA0-466F-B9A3-BD24EDD194A1}" destId="{598107B7-179F-4F6A-B1BA-F997C75A8F38}" srcOrd="0" destOrd="4" presId="urn:microsoft.com/office/officeart/2005/8/layout/hList1"/>
    <dgm:cxn modelId="{554DDCF7-AD8F-4089-813A-4E57D07E4E64}" srcId="{FAA3C28C-CAED-4972-A558-C401D7A10C27}" destId="{1F6AC3E0-12D1-4A27-8ABE-0380C5372DFC}" srcOrd="3" destOrd="0" parTransId="{80080209-FC32-47F7-8D95-F1CC920358BA}" sibTransId="{DBEA38F8-D1EA-420A-9349-CE97F15058FD}"/>
    <dgm:cxn modelId="{3A5F89CB-F9BB-42B4-B99F-3FDAAA7427D8}" type="presOf" srcId="{C1559782-A6A0-41A7-8F98-F86B58E4EC14}" destId="{F34689EF-E565-4FF1-BB85-48485A279787}" srcOrd="0" destOrd="0" presId="urn:microsoft.com/office/officeart/2005/8/layout/hList1"/>
    <dgm:cxn modelId="{C4BA2D00-38B8-4E7D-AC68-EB8DD8AD8FF2}" srcId="{2586844A-9E72-4552-B189-69EB12F6EBD8}" destId="{CE47A321-0DB1-4F58-89C1-37EC9275F4F9}" srcOrd="4" destOrd="0" parTransId="{1491BA31-E3C2-406E-98F7-9D42533121A5}" sibTransId="{90F9335F-35DD-4E0C-9E53-C1A9E71650F0}"/>
    <dgm:cxn modelId="{0EF3EB12-DFED-4C02-939D-6E2B3AD19437}" srcId="{E7C6D960-7078-43E9-8FC3-3F25092063A2}" destId="{6B697B5F-4DD0-4A4E-A607-F7E469FDA0D7}" srcOrd="6" destOrd="0" parTransId="{3F0AE307-6249-404E-B190-EF7DCE09F3E8}" sibTransId="{E8E57582-025E-41C5-B166-C7F750D2A581}"/>
    <dgm:cxn modelId="{E3454CE6-5D9B-403C-93A6-E94D2BB7F156}" type="presOf" srcId="{84C03E54-104B-4061-857B-A253014C6AB6}" destId="{8E90CA31-BE98-4346-8E11-1CC4DBE5AEF1}" srcOrd="0" destOrd="1" presId="urn:microsoft.com/office/officeart/2005/8/layout/hList1"/>
    <dgm:cxn modelId="{CB186665-AFE0-412F-A507-9ED328ADDCA2}" srcId="{2586844A-9E72-4552-B189-69EB12F6EBD8}" destId="{4D74797D-BF8B-438E-8D32-65593C45467C}" srcOrd="5" destOrd="0" parTransId="{F3B56BBC-FFE3-4E54-AD86-2A974FAEDE09}" sibTransId="{11EED77A-5253-4254-A24A-718C51330BB7}"/>
    <dgm:cxn modelId="{2E49D99F-F689-453F-9121-4107C0B12E8F}" type="presOf" srcId="{AC833216-9CDA-451A-B689-FC5A60250571}" destId="{8550D1EA-FD0E-4768-BA38-98B0146F0B51}" srcOrd="0" destOrd="3" presId="urn:microsoft.com/office/officeart/2005/8/layout/hList1"/>
    <dgm:cxn modelId="{CB3BF359-566B-43D6-A13F-739C3712F70A}" type="presOf" srcId="{2586844A-9E72-4552-B189-69EB12F6EBD8}" destId="{D6BD4390-274A-418D-8776-F34F2F88219A}" srcOrd="0" destOrd="0" presId="urn:microsoft.com/office/officeart/2005/8/layout/hList1"/>
    <dgm:cxn modelId="{F7C8F6F2-C241-470D-B0FF-BABCA39BC628}" srcId="{04E87E8C-595D-4114-A2A4-43D3D477BF58}" destId="{8EA34557-119B-4EAA-B71E-ACA638378F43}" srcOrd="2" destOrd="0" parTransId="{AC059456-B8AF-4A38-A54E-A556C1B1A8EA}" sibTransId="{6890C6B1-6331-4B59-8E6C-803FF6EE691D}"/>
    <dgm:cxn modelId="{7676AE62-1C25-4F3C-B08A-5119C5D2A471}" srcId="{1F6AC3E0-12D1-4A27-8ABE-0380C5372DFC}" destId="{C1559782-A6A0-41A7-8F98-F86B58E4EC14}" srcOrd="0" destOrd="0" parTransId="{16CFADBB-1C47-4C2A-BBEA-035F79B36B11}" sibTransId="{8EDF7745-CDC1-4CAD-A9B1-98B55EF8E77B}"/>
    <dgm:cxn modelId="{5BC4FD5D-3ED9-4809-B278-81726928578A}" type="presOf" srcId="{EB6E6C88-99F9-43A2-9781-45BF0F77E00A}" destId="{F34689EF-E565-4FF1-BB85-48485A279787}" srcOrd="0" destOrd="1" presId="urn:microsoft.com/office/officeart/2005/8/layout/hList1"/>
    <dgm:cxn modelId="{D2ADE1E0-C493-4497-BF05-42A0D30EFA82}" srcId="{E7C6D960-7078-43E9-8FC3-3F25092063A2}" destId="{E864FC52-F0B3-43E1-ACA7-5B5E98DDE7B0}" srcOrd="1" destOrd="0" parTransId="{D9449321-70CE-4452-8B1F-BF6A825CF88A}" sibTransId="{6AD38AAC-2D87-4E06-9B61-6F8479CE13B7}"/>
    <dgm:cxn modelId="{5221EE6C-59C5-471D-BB6E-E17A4C57292D}" srcId="{E7C6D960-7078-43E9-8FC3-3F25092063A2}" destId="{DA18225C-81BD-4CFE-A952-DA8E0F907952}" srcOrd="5" destOrd="0" parTransId="{210D520A-FD35-4245-A6F6-6F61D7181DE6}" sibTransId="{4BBF4E0D-280D-43F0-A326-39B999B47019}"/>
    <dgm:cxn modelId="{DEC35970-BD7E-4826-9F4E-A490C29A33F3}" type="presOf" srcId="{DA18225C-81BD-4CFE-A952-DA8E0F907952}" destId="{598107B7-179F-4F6A-B1BA-F997C75A8F38}" srcOrd="0" destOrd="5" presId="urn:microsoft.com/office/officeart/2005/8/layout/hList1"/>
    <dgm:cxn modelId="{98D96BF2-35E5-408C-A75F-90BDBC0CC884}" srcId="{E7C6D960-7078-43E9-8FC3-3F25092063A2}" destId="{5B408EF1-E8E0-4310-8492-A87EFC08A56B}" srcOrd="2" destOrd="0" parTransId="{A4ADCEFE-4039-4315-A94D-5EB516334E60}" sibTransId="{5DDE42A7-31E0-441E-BDC1-B002B83C9E21}"/>
    <dgm:cxn modelId="{B5D3060A-54ED-4426-9E89-0ADE9668D2BC}" srcId="{2586844A-9E72-4552-B189-69EB12F6EBD8}" destId="{85277FA6-ED42-4417-89F5-29DA27F281F9}" srcOrd="1" destOrd="0" parTransId="{F7EB75E9-A6BD-4002-A346-E904B28AFAD6}" sibTransId="{4AF85CD2-F96A-4CAD-98AF-7F7127DD07F1}"/>
    <dgm:cxn modelId="{35FA8FA1-EFE3-4537-BD2D-5E0EA58B0BD2}" type="presOf" srcId="{E864FC52-F0B3-43E1-ACA7-5B5E98DDE7B0}" destId="{598107B7-179F-4F6A-B1BA-F997C75A8F38}" srcOrd="0" destOrd="1" presId="urn:microsoft.com/office/officeart/2005/8/layout/hList1"/>
    <dgm:cxn modelId="{98515E5F-6304-44DF-84DE-9277E3F26147}" type="presOf" srcId="{CE47A321-0DB1-4F58-89C1-37EC9275F4F9}" destId="{8550D1EA-FD0E-4768-BA38-98B0146F0B51}" srcOrd="0" destOrd="4" presId="urn:microsoft.com/office/officeart/2005/8/layout/hList1"/>
    <dgm:cxn modelId="{C1C2673F-C306-4C95-9DFB-0EDCDEDCE103}" srcId="{2586844A-9E72-4552-B189-69EB12F6EBD8}" destId="{AC833216-9CDA-451A-B689-FC5A60250571}" srcOrd="3" destOrd="0" parTransId="{FC80BDEE-8572-431C-9841-9D6A711C7FDE}" sibTransId="{5906994B-53DC-40EF-9347-1597EEFEAA27}"/>
    <dgm:cxn modelId="{A69FF349-A6B9-4AC2-A718-1D7AC7A75B04}" srcId="{FAA3C28C-CAED-4972-A558-C401D7A10C27}" destId="{2586844A-9E72-4552-B189-69EB12F6EBD8}" srcOrd="2" destOrd="0" parTransId="{462B0FC2-CF93-45CF-8D96-B65C41077886}" sibTransId="{A8FCE376-6946-450A-9462-BE6B681F7B86}"/>
    <dgm:cxn modelId="{FE4F208B-BF1A-43BF-B739-86564E51CB76}" type="presOf" srcId="{E7C6D960-7078-43E9-8FC3-3F25092063A2}" destId="{4DB7DDC2-E29D-4E94-97CB-99A0E1BABB3C}" srcOrd="0" destOrd="0" presId="urn:microsoft.com/office/officeart/2005/8/layout/hList1"/>
    <dgm:cxn modelId="{09046EC3-BB2A-4B5D-9020-9C8843FBAA4F}" type="presOf" srcId="{0D300E41-B679-43D6-91DC-BB6131C37AEF}" destId="{8550D1EA-FD0E-4768-BA38-98B0146F0B51}" srcOrd="0" destOrd="7" presId="urn:microsoft.com/office/officeart/2005/8/layout/hList1"/>
    <dgm:cxn modelId="{E8A51C6B-819D-4472-BC4F-446802FDF745}" srcId="{04E87E8C-595D-4114-A2A4-43D3D477BF58}" destId="{B0FB4355-DA0C-4600-A947-7CD56A215B8B}" srcOrd="0" destOrd="0" parTransId="{76B3244B-0A9E-4CE8-88B8-921032612CCC}" sibTransId="{F62CCF8A-D006-476D-9531-AEE0A5A45A50}"/>
    <dgm:cxn modelId="{180EC6A6-1558-4E30-B185-A4019EEE5B2C}" type="presOf" srcId="{629F7A86-265A-4039-A7B9-56A7329AF36A}" destId="{598107B7-179F-4F6A-B1BA-F997C75A8F38}" srcOrd="0" destOrd="3" presId="urn:microsoft.com/office/officeart/2005/8/layout/hList1"/>
    <dgm:cxn modelId="{51CD9965-A105-423D-80FB-9BE19EAF85A8}" type="presOf" srcId="{8EA34557-119B-4EAA-B71E-ACA638378F43}" destId="{8E90CA31-BE98-4346-8E11-1CC4DBE5AEF1}" srcOrd="0" destOrd="2" presId="urn:microsoft.com/office/officeart/2005/8/layout/hList1"/>
    <dgm:cxn modelId="{D0032A77-E1F5-4E76-91E2-0940CC04D619}" srcId="{1F6AC3E0-12D1-4A27-8ABE-0380C5372DFC}" destId="{D01C4CCE-B21F-4D99-9B0E-E1642C7B3542}" srcOrd="2" destOrd="0" parTransId="{B3EF5C88-817E-439C-ADB0-B5CCC397A4DF}" sibTransId="{B33ABAE6-B7AB-4D93-9F7E-209F603D7856}"/>
    <dgm:cxn modelId="{97A086FE-8E4D-45A6-8630-3602D44CD100}" srcId="{2586844A-9E72-4552-B189-69EB12F6EBD8}" destId="{59CEC4DF-6B3A-458E-86D8-F22684882605}" srcOrd="2" destOrd="0" parTransId="{16879436-F596-4F3C-BEDF-01F7C23708C9}" sibTransId="{2A2F3E2F-EFC7-4B15-956C-52EDE00ED517}"/>
    <dgm:cxn modelId="{C6B512A8-CFDC-4279-9797-7778E7686FE5}" type="presOf" srcId="{7DDA9A97-2912-42F2-A05C-69F1463641F8}" destId="{598107B7-179F-4F6A-B1BA-F997C75A8F38}" srcOrd="0" destOrd="0" presId="urn:microsoft.com/office/officeart/2005/8/layout/hList1"/>
    <dgm:cxn modelId="{97C176B7-3D4F-47F2-A1A6-060F57F1A980}" srcId="{04E87E8C-595D-4114-A2A4-43D3D477BF58}" destId="{84C03E54-104B-4061-857B-A253014C6AB6}" srcOrd="1" destOrd="0" parTransId="{BBE5EBAE-84C9-4DD6-8760-A6A540F94D00}" sibTransId="{29729783-29BC-4826-9D5C-BD730D94392D}"/>
    <dgm:cxn modelId="{5550DA02-10A5-4C01-AE4E-EC28B4A87F95}" type="presOf" srcId="{5B408EF1-E8E0-4310-8492-A87EFC08A56B}" destId="{598107B7-179F-4F6A-B1BA-F997C75A8F38}" srcOrd="0" destOrd="2" presId="urn:microsoft.com/office/officeart/2005/8/layout/hList1"/>
    <dgm:cxn modelId="{8C3202EC-109C-4A7E-A0C5-9B0F9A7A6CE3}" srcId="{E7C6D960-7078-43E9-8FC3-3F25092063A2}" destId="{629F7A86-265A-4039-A7B9-56A7329AF36A}" srcOrd="3" destOrd="0" parTransId="{32772E4C-B3F3-442A-BFE7-9E086EF56FFC}" sibTransId="{97C0E741-1E36-4808-B9F0-58D4E2B99A10}"/>
    <dgm:cxn modelId="{3C6DBD6C-7277-4B6A-8964-DB4BAE6A41DA}" srcId="{2586844A-9E72-4552-B189-69EB12F6EBD8}" destId="{E706789E-FB4F-4C49-9DBD-3AD99B8FAC9B}" srcOrd="6" destOrd="0" parTransId="{5C3685D8-2ED8-44A4-8C58-DB0D6B3E3BDB}" sibTransId="{4987AA60-BD36-43A1-A905-CB6680E0CEB1}"/>
    <dgm:cxn modelId="{90706C20-4C66-411C-B356-80CEE94A654E}" type="presOf" srcId="{04E87E8C-595D-4114-A2A4-43D3D477BF58}" destId="{95174528-F13D-4341-8331-A54C1C902ED5}" srcOrd="0" destOrd="0" presId="urn:microsoft.com/office/officeart/2005/8/layout/hList1"/>
    <dgm:cxn modelId="{1386AD63-7985-40F7-A9D5-D34FC538D2FF}" type="presOf" srcId="{F4DE3EC0-5225-473E-9B3D-7ECC44E4C1D4}" destId="{8E90CA31-BE98-4346-8E11-1CC4DBE5AEF1}" srcOrd="0" destOrd="3" presId="urn:microsoft.com/office/officeart/2005/8/layout/hList1"/>
    <dgm:cxn modelId="{357EFA58-B340-4154-AEF3-63742CC72BC2}" srcId="{04E87E8C-595D-4114-A2A4-43D3D477BF58}" destId="{F4DE3EC0-5225-473E-9B3D-7ECC44E4C1D4}" srcOrd="3" destOrd="0" parTransId="{C9DDC6B1-FC28-4969-BE49-D8A4E619486F}" sibTransId="{FD16FC16-8288-457D-A9D4-1047778F2DE1}"/>
    <dgm:cxn modelId="{99307778-573B-4AE3-9782-B6B3BF7D3670}" type="presOf" srcId="{4D74797D-BF8B-438E-8D32-65593C45467C}" destId="{8550D1EA-FD0E-4768-BA38-98B0146F0B51}" srcOrd="0" destOrd="5" presId="urn:microsoft.com/office/officeart/2005/8/layout/hList1"/>
    <dgm:cxn modelId="{B924C444-B4FB-4350-A10F-DB0C1BC8E9E4}" type="presOf" srcId="{6B697B5F-4DD0-4A4E-A607-F7E469FDA0D7}" destId="{598107B7-179F-4F6A-B1BA-F997C75A8F38}" srcOrd="0" destOrd="6" presId="urn:microsoft.com/office/officeart/2005/8/layout/hList1"/>
    <dgm:cxn modelId="{46936730-F963-480C-9D07-D6280B47AAB5}" srcId="{E7C6D960-7078-43E9-8FC3-3F25092063A2}" destId="{7DDA9A97-2912-42F2-A05C-69F1463641F8}" srcOrd="0" destOrd="0" parTransId="{60AB7766-7AAA-41B7-8770-654F2B4E154A}" sibTransId="{9CCF5897-8DB7-4ABF-919F-7CA4033DFF14}"/>
    <dgm:cxn modelId="{FCE73B9D-3BC2-4D5C-9CB1-356F40746CCB}" type="presOf" srcId="{59CEC4DF-6B3A-458E-86D8-F22684882605}" destId="{8550D1EA-FD0E-4768-BA38-98B0146F0B51}" srcOrd="0" destOrd="2" presId="urn:microsoft.com/office/officeart/2005/8/layout/hList1"/>
    <dgm:cxn modelId="{98154344-2165-43FD-9343-A326DF441923}" type="presOf" srcId="{85277FA6-ED42-4417-89F5-29DA27F281F9}" destId="{8550D1EA-FD0E-4768-BA38-98B0146F0B51}" srcOrd="0" destOrd="1" presId="urn:microsoft.com/office/officeart/2005/8/layout/hList1"/>
    <dgm:cxn modelId="{EBB2E9BD-C829-4125-BDF6-19417367BA28}" type="presOf" srcId="{E706789E-FB4F-4C49-9DBD-3AD99B8FAC9B}" destId="{8550D1EA-FD0E-4768-BA38-98B0146F0B51}" srcOrd="0" destOrd="6" presId="urn:microsoft.com/office/officeart/2005/8/layout/hList1"/>
    <dgm:cxn modelId="{C1450EC1-5826-430E-B8B3-964103FD88EE}" type="presOf" srcId="{D01C4CCE-B21F-4D99-9B0E-E1642C7B3542}" destId="{F34689EF-E565-4FF1-BB85-48485A279787}" srcOrd="0" destOrd="2" presId="urn:microsoft.com/office/officeart/2005/8/layout/hList1"/>
    <dgm:cxn modelId="{541B4185-5492-40BB-95DB-461F732DFB06}" type="presOf" srcId="{E16345EA-3645-4DE0-9F3F-BCD35A9114E7}" destId="{8550D1EA-FD0E-4768-BA38-98B0146F0B51}" srcOrd="0" destOrd="0" presId="urn:microsoft.com/office/officeart/2005/8/layout/hList1"/>
    <dgm:cxn modelId="{AA29E5FF-6A46-4BC6-9455-609F88213949}" srcId="{1F6AC3E0-12D1-4A27-8ABE-0380C5372DFC}" destId="{EB6E6C88-99F9-43A2-9781-45BF0F77E00A}" srcOrd="1" destOrd="0" parTransId="{F878C768-D7FC-492E-BBD1-2DEDD820A636}" sibTransId="{AEF3812F-7F63-4364-8B65-92701B046722}"/>
    <dgm:cxn modelId="{54D80F21-DECE-462D-8886-849F1ABDE00D}" type="presOf" srcId="{FAA3C28C-CAED-4972-A558-C401D7A10C27}" destId="{D888C705-AB64-4952-BE77-02379595B4DE}" srcOrd="0" destOrd="0" presId="urn:microsoft.com/office/officeart/2005/8/layout/hList1"/>
    <dgm:cxn modelId="{2B6FFE2D-9661-46E2-96E9-D9F468E1936B}" srcId="{FAA3C28C-CAED-4972-A558-C401D7A10C27}" destId="{04E87E8C-595D-4114-A2A4-43D3D477BF58}" srcOrd="1" destOrd="0" parTransId="{733B0D53-4846-436A-A1F5-DE5C275C3612}" sibTransId="{827832B8-E6B9-4097-B908-8A1482AB9C2E}"/>
    <dgm:cxn modelId="{4EA79441-BD6C-4938-9AF2-EE17AB16590C}" srcId="{2586844A-9E72-4552-B189-69EB12F6EBD8}" destId="{E16345EA-3645-4DE0-9F3F-BCD35A9114E7}" srcOrd="0" destOrd="0" parTransId="{5575F3E1-09A0-4125-A0EA-DBB5F865EF83}" sibTransId="{A8CAE9FA-DE12-4BAA-99DE-8E643653AFB6}"/>
    <dgm:cxn modelId="{550C42BD-2FFF-46D3-AD06-93E1BC4B7876}" type="presParOf" srcId="{D888C705-AB64-4952-BE77-02379595B4DE}" destId="{A1B86865-07E8-4E03-ADA7-94ED98A04912}" srcOrd="0" destOrd="0" presId="urn:microsoft.com/office/officeart/2005/8/layout/hList1"/>
    <dgm:cxn modelId="{F1A4CBF8-BEAA-4308-B198-E2D086CCB332}" type="presParOf" srcId="{A1B86865-07E8-4E03-ADA7-94ED98A04912}" destId="{4DB7DDC2-E29D-4E94-97CB-99A0E1BABB3C}" srcOrd="0" destOrd="0" presId="urn:microsoft.com/office/officeart/2005/8/layout/hList1"/>
    <dgm:cxn modelId="{A1CBE51F-174A-4402-98CB-CBCD5DA72452}" type="presParOf" srcId="{A1B86865-07E8-4E03-ADA7-94ED98A04912}" destId="{598107B7-179F-4F6A-B1BA-F997C75A8F38}" srcOrd="1" destOrd="0" presId="urn:microsoft.com/office/officeart/2005/8/layout/hList1"/>
    <dgm:cxn modelId="{326FE791-08BF-46A3-A0BE-A7132E79291E}" type="presParOf" srcId="{D888C705-AB64-4952-BE77-02379595B4DE}" destId="{C98DD414-A4FF-4591-AD88-514D26836D1E}" srcOrd="1" destOrd="0" presId="urn:microsoft.com/office/officeart/2005/8/layout/hList1"/>
    <dgm:cxn modelId="{B63CC3DA-3FD8-4659-9043-94BE18EA925A}" type="presParOf" srcId="{D888C705-AB64-4952-BE77-02379595B4DE}" destId="{9DEF574C-68C3-455D-ABFC-B09C23A58E26}" srcOrd="2" destOrd="0" presId="urn:microsoft.com/office/officeart/2005/8/layout/hList1"/>
    <dgm:cxn modelId="{C9939B3D-79FE-46F4-A5AE-42C408F6E270}" type="presParOf" srcId="{9DEF574C-68C3-455D-ABFC-B09C23A58E26}" destId="{95174528-F13D-4341-8331-A54C1C902ED5}" srcOrd="0" destOrd="0" presId="urn:microsoft.com/office/officeart/2005/8/layout/hList1"/>
    <dgm:cxn modelId="{0326A82C-3F80-40FD-9FB5-72733F433ED6}" type="presParOf" srcId="{9DEF574C-68C3-455D-ABFC-B09C23A58E26}" destId="{8E90CA31-BE98-4346-8E11-1CC4DBE5AEF1}" srcOrd="1" destOrd="0" presId="urn:microsoft.com/office/officeart/2005/8/layout/hList1"/>
    <dgm:cxn modelId="{AED57DCC-C450-4E84-8CD7-9654A704F56D}" type="presParOf" srcId="{D888C705-AB64-4952-BE77-02379595B4DE}" destId="{7E662CBE-EA00-4373-B359-6C84F2FFF2C9}" srcOrd="3" destOrd="0" presId="urn:microsoft.com/office/officeart/2005/8/layout/hList1"/>
    <dgm:cxn modelId="{B9A25050-5ECF-4DD6-B36E-FCD894782A71}" type="presParOf" srcId="{D888C705-AB64-4952-BE77-02379595B4DE}" destId="{FEBC5021-5F3D-4E04-A69E-140754BBEF90}" srcOrd="4" destOrd="0" presId="urn:microsoft.com/office/officeart/2005/8/layout/hList1"/>
    <dgm:cxn modelId="{1686E151-3634-4BA7-96A6-FC63E69D11F8}" type="presParOf" srcId="{FEBC5021-5F3D-4E04-A69E-140754BBEF90}" destId="{D6BD4390-274A-418D-8776-F34F2F88219A}" srcOrd="0" destOrd="0" presId="urn:microsoft.com/office/officeart/2005/8/layout/hList1"/>
    <dgm:cxn modelId="{AE8BA531-7416-4AE7-ADDC-BF770997ADEC}" type="presParOf" srcId="{FEBC5021-5F3D-4E04-A69E-140754BBEF90}" destId="{8550D1EA-FD0E-4768-BA38-98B0146F0B51}" srcOrd="1" destOrd="0" presId="urn:microsoft.com/office/officeart/2005/8/layout/hList1"/>
    <dgm:cxn modelId="{0CA93F17-426D-4365-A28E-29F3CA5A6F0A}" type="presParOf" srcId="{D888C705-AB64-4952-BE77-02379595B4DE}" destId="{CD1920FA-D19C-4ACF-B046-132F5C0C4A20}" srcOrd="5" destOrd="0" presId="urn:microsoft.com/office/officeart/2005/8/layout/hList1"/>
    <dgm:cxn modelId="{DF469771-E602-4107-A0AF-EA3B6B2CED9D}" type="presParOf" srcId="{D888C705-AB64-4952-BE77-02379595B4DE}" destId="{633A704E-2570-4ED4-80BA-B7558610FBF3}" srcOrd="6" destOrd="0" presId="urn:microsoft.com/office/officeart/2005/8/layout/hList1"/>
    <dgm:cxn modelId="{2F81ED1A-9582-4858-83AD-886C1FDFCC5C}" type="presParOf" srcId="{633A704E-2570-4ED4-80BA-B7558610FBF3}" destId="{BF265B71-1153-4DC6-947F-5A0AE7296F01}" srcOrd="0" destOrd="0" presId="urn:microsoft.com/office/officeart/2005/8/layout/hList1"/>
    <dgm:cxn modelId="{6C0E8567-199B-4137-869E-B7B39221FC9A}" type="presParOf" srcId="{633A704E-2570-4ED4-80BA-B7558610FBF3}" destId="{F34689EF-E565-4FF1-BB85-48485A27978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12CD6C-F275-4FFD-A103-DEFD013C0564}">
      <dsp:nvSpPr>
        <dsp:cNvPr id="0" name=""/>
        <dsp:cNvSpPr/>
      </dsp:nvSpPr>
      <dsp:spPr>
        <a:xfrm rot="5400000">
          <a:off x="687950" y="1498261"/>
          <a:ext cx="1468942" cy="117320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5676FC-99E1-41BB-AC0F-62872A156AB1}">
      <dsp:nvSpPr>
        <dsp:cNvPr id="0" name=""/>
        <dsp:cNvSpPr/>
      </dsp:nvSpPr>
      <dsp:spPr>
        <a:xfrm>
          <a:off x="706522" y="461868"/>
          <a:ext cx="1734787" cy="650728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Insumos</a:t>
          </a:r>
          <a:endParaRPr lang="es-CO" sz="2000" kern="1200" dirty="0"/>
        </a:p>
      </dsp:txBody>
      <dsp:txXfrm>
        <a:off x="738294" y="493640"/>
        <a:ext cx="1671243" cy="587184"/>
      </dsp:txXfrm>
    </dsp:sp>
    <dsp:sp modelId="{492AE8A7-BC84-42B1-B317-6517B5B99BF0}">
      <dsp:nvSpPr>
        <dsp:cNvPr id="0" name=""/>
        <dsp:cNvSpPr/>
      </dsp:nvSpPr>
      <dsp:spPr>
        <a:xfrm>
          <a:off x="2448273" y="288032"/>
          <a:ext cx="5396838" cy="1544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600" kern="1200" dirty="0"/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PAP Solidario</a:t>
          </a:r>
          <a:endParaRPr lang="es-CO" sz="1600" kern="1200" dirty="0"/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Lineamientos curriculares</a:t>
          </a:r>
          <a:endParaRPr lang="es-CO" sz="1600" kern="1200" dirty="0"/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Syllabus del curso y su instructivo</a:t>
          </a:r>
          <a:endParaRPr lang="es-CO" sz="1600" kern="1200" dirty="0"/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Rúbrica de certificación (VIMEP)</a:t>
          </a:r>
          <a:endParaRPr lang="es-CO" sz="1600" kern="1200" dirty="0"/>
        </a:p>
        <a:p>
          <a:pPr marL="171450" marR="0" lvl="1" indent="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s-ES" sz="1600" kern="1200" dirty="0" smtClean="0"/>
            <a:t>Rubrica internacional de certificación</a:t>
          </a:r>
          <a:endParaRPr lang="es-CO" sz="1600" kern="1200" dirty="0" smtClean="0"/>
        </a:p>
        <a:p>
          <a:pPr marL="171450" marR="0" lvl="1" indent="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s-ES" sz="1600" kern="1200" dirty="0" smtClean="0"/>
            <a:t>Contenidos básicos para los entornos que conforman un AVA</a:t>
          </a:r>
          <a:endParaRPr lang="es-CO" sz="1600" kern="1200" dirty="0" smtClean="0"/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600" kern="1200" dirty="0"/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600" kern="1200" dirty="0"/>
        </a:p>
      </dsp:txBody>
      <dsp:txXfrm>
        <a:off x="2448273" y="288032"/>
        <a:ext cx="5396838" cy="1544296"/>
      </dsp:txXfrm>
    </dsp:sp>
    <dsp:sp modelId="{DFFC755C-F7F4-499A-A097-C09E90CA328E}">
      <dsp:nvSpPr>
        <dsp:cNvPr id="0" name=""/>
        <dsp:cNvSpPr/>
      </dsp:nvSpPr>
      <dsp:spPr>
        <a:xfrm rot="5400000">
          <a:off x="2326600" y="3251596"/>
          <a:ext cx="1644440" cy="127543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13089511"/>
            <a:satOff val="-703"/>
            <a:lumOff val="113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375D0B-6297-4B38-B363-DB6CC0B9B40D}">
      <dsp:nvSpPr>
        <dsp:cNvPr id="0" name=""/>
        <dsp:cNvSpPr/>
      </dsp:nvSpPr>
      <dsp:spPr>
        <a:xfrm>
          <a:off x="2047744" y="2136522"/>
          <a:ext cx="1734787" cy="752619"/>
        </a:xfrm>
        <a:prstGeom prst="roundRect">
          <a:avLst>
            <a:gd name="adj" fmla="val 16670"/>
          </a:avLst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Categorias y áreas a evaluar</a:t>
          </a:r>
          <a:endParaRPr lang="es-CO" sz="1500" kern="1200" dirty="0"/>
        </a:p>
      </dsp:txBody>
      <dsp:txXfrm>
        <a:off x="2084490" y="2173268"/>
        <a:ext cx="1661295" cy="679127"/>
      </dsp:txXfrm>
    </dsp:sp>
    <dsp:sp modelId="{4DA24FB3-9AF4-46A2-AED9-09F0F44D5928}">
      <dsp:nvSpPr>
        <dsp:cNvPr id="0" name=""/>
        <dsp:cNvSpPr/>
      </dsp:nvSpPr>
      <dsp:spPr>
        <a:xfrm>
          <a:off x="3870390" y="2033643"/>
          <a:ext cx="4444833" cy="19152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Aspectos curriculares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Aspectos pedagógicos y didácticos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Aspectos relacionados con la comunicación, interacción y colaboración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Aspectos tecnológicos del AVA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Aspectos relacionados con los entornos que componen un AVA.</a:t>
          </a:r>
          <a:endParaRPr lang="es-CO" sz="16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000" kern="1200" dirty="0"/>
        </a:p>
      </dsp:txBody>
      <dsp:txXfrm>
        <a:off x="3870390" y="2033643"/>
        <a:ext cx="4444833" cy="1915283"/>
      </dsp:txXfrm>
    </dsp:sp>
    <dsp:sp modelId="{91A9EADC-A7C6-4BDA-90F4-9B5049BC4EA7}">
      <dsp:nvSpPr>
        <dsp:cNvPr id="0" name=""/>
        <dsp:cNvSpPr/>
      </dsp:nvSpPr>
      <dsp:spPr>
        <a:xfrm>
          <a:off x="3870028" y="4069017"/>
          <a:ext cx="1734787" cy="624463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Validación de la rúbrica</a:t>
          </a:r>
          <a:endParaRPr lang="es-CO" sz="1500" kern="1200" dirty="0"/>
        </a:p>
      </dsp:txBody>
      <dsp:txXfrm>
        <a:off x="3900517" y="4099506"/>
        <a:ext cx="1673809" cy="563485"/>
      </dsp:txXfrm>
    </dsp:sp>
    <dsp:sp modelId="{52CF4A9E-4FAA-4D7D-80F1-399EC6F28E94}">
      <dsp:nvSpPr>
        <dsp:cNvPr id="0" name=""/>
        <dsp:cNvSpPr/>
      </dsp:nvSpPr>
      <dsp:spPr>
        <a:xfrm>
          <a:off x="5837521" y="3708755"/>
          <a:ext cx="2905763" cy="148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ES" sz="1600" kern="1200" dirty="0" smtClean="0"/>
            <a:t>Decanos nacionales</a:t>
          </a:r>
          <a:endParaRPr lang="es-CO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ES" sz="1600" kern="1200" dirty="0" smtClean="0"/>
            <a:t>Líderes nacionales de programa</a:t>
          </a:r>
          <a:endParaRPr lang="es-CO" sz="1600" kern="1200" dirty="0" smtClean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ES" sz="1600" kern="1200" dirty="0" smtClean="0"/>
            <a:t>Lideres misionales VIACI</a:t>
          </a:r>
          <a:endParaRPr lang="es-CO" sz="1600" kern="1200" dirty="0" smtClean="0"/>
        </a:p>
      </dsp:txBody>
      <dsp:txXfrm>
        <a:off x="5837521" y="3708755"/>
        <a:ext cx="2905763" cy="14858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DD528-F6FC-41B3-AD22-4457FBA2A9DC}">
      <dsp:nvSpPr>
        <dsp:cNvPr id="0" name=""/>
        <dsp:cNvSpPr/>
      </dsp:nvSpPr>
      <dsp:spPr>
        <a:xfrm>
          <a:off x="642671" y="0"/>
          <a:ext cx="7283609" cy="3672408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C7823-71CE-489D-86EC-60E2DAED31E1}">
      <dsp:nvSpPr>
        <dsp:cNvPr id="0" name=""/>
        <dsp:cNvSpPr/>
      </dsp:nvSpPr>
      <dsp:spPr>
        <a:xfrm>
          <a:off x="290373" y="1101722"/>
          <a:ext cx="2570685" cy="1468963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1. Director de curso académico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Revisa todos los criterios contenidos en la rubrica</a:t>
          </a:r>
          <a:endParaRPr lang="es-CO" sz="1600" kern="1200" dirty="0"/>
        </a:p>
      </dsp:txBody>
      <dsp:txXfrm>
        <a:off x="362082" y="1173431"/>
        <a:ext cx="2427267" cy="1325545"/>
      </dsp:txXfrm>
    </dsp:sp>
    <dsp:sp modelId="{ABED64BE-C209-4C0F-9C49-D7A52CF12AB3}">
      <dsp:nvSpPr>
        <dsp:cNvPr id="0" name=""/>
        <dsp:cNvSpPr/>
      </dsp:nvSpPr>
      <dsp:spPr>
        <a:xfrm>
          <a:off x="2999133" y="1101722"/>
          <a:ext cx="2570685" cy="1468963"/>
        </a:xfrm>
        <a:prstGeom prst="round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2. Certificador de curso académico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Revisa únicamente los criterios académicos contenidos en la rubrica</a:t>
          </a:r>
          <a:endParaRPr lang="es-CO" sz="1600" kern="1200" dirty="0"/>
        </a:p>
      </dsp:txBody>
      <dsp:txXfrm>
        <a:off x="3070842" y="1173431"/>
        <a:ext cx="2427267" cy="1325545"/>
      </dsp:txXfrm>
    </dsp:sp>
    <dsp:sp modelId="{E4DB782E-F7C4-42FD-A283-803B28388D94}">
      <dsp:nvSpPr>
        <dsp:cNvPr id="0" name=""/>
        <dsp:cNvSpPr/>
      </dsp:nvSpPr>
      <dsp:spPr>
        <a:xfrm>
          <a:off x="5728011" y="1038277"/>
          <a:ext cx="2570685" cy="1468963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3. Certificadores VIMEP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Revisan únicamente los criterios tecnológicos contenidos en la rubrica</a:t>
          </a:r>
          <a:endParaRPr lang="es-CO" sz="1600" kern="1200" dirty="0"/>
        </a:p>
      </dsp:txBody>
      <dsp:txXfrm>
        <a:off x="5799720" y="1109986"/>
        <a:ext cx="2427267" cy="13255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7DDC2-E29D-4E94-97CB-99A0E1BABB3C}">
      <dsp:nvSpPr>
        <dsp:cNvPr id="0" name=""/>
        <dsp:cNvSpPr/>
      </dsp:nvSpPr>
      <dsp:spPr>
        <a:xfrm>
          <a:off x="3275" y="91448"/>
          <a:ext cx="1969777" cy="78791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Contexto de la guía integrada</a:t>
          </a:r>
          <a:endParaRPr lang="es-CO" sz="1600" kern="1200" dirty="0"/>
        </a:p>
      </dsp:txBody>
      <dsp:txXfrm>
        <a:off x="3275" y="91448"/>
        <a:ext cx="1969777" cy="787910"/>
      </dsp:txXfrm>
    </dsp:sp>
    <dsp:sp modelId="{598107B7-179F-4F6A-B1BA-F997C75A8F38}">
      <dsp:nvSpPr>
        <dsp:cNvPr id="0" name=""/>
        <dsp:cNvSpPr/>
      </dsp:nvSpPr>
      <dsp:spPr>
        <a:xfrm>
          <a:off x="3275" y="879359"/>
          <a:ext cx="1969777" cy="450180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Contexto de la estrategia de aprendizaje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Temáticas a desarrollar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Tiempo en semanas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fecha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Momento de evaluación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Entorno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Fase de la estrategia de aprendizaje</a:t>
          </a:r>
          <a:endParaRPr lang="es-CO" sz="1600" kern="1200" dirty="0"/>
        </a:p>
      </dsp:txBody>
      <dsp:txXfrm>
        <a:off x="3275" y="879359"/>
        <a:ext cx="1969777" cy="4501800"/>
      </dsp:txXfrm>
    </dsp:sp>
    <dsp:sp modelId="{95174528-F13D-4341-8331-A54C1C902ED5}">
      <dsp:nvSpPr>
        <dsp:cNvPr id="0" name=""/>
        <dsp:cNvSpPr/>
      </dsp:nvSpPr>
      <dsp:spPr>
        <a:xfrm>
          <a:off x="2248822" y="91448"/>
          <a:ext cx="1969777" cy="787910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Unidades académicas</a:t>
          </a:r>
          <a:endParaRPr lang="es-CO" sz="1600" kern="1200" dirty="0"/>
        </a:p>
      </dsp:txBody>
      <dsp:txXfrm>
        <a:off x="2248822" y="91448"/>
        <a:ext cx="1969777" cy="787910"/>
      </dsp:txXfrm>
    </dsp:sp>
    <dsp:sp modelId="{8E90CA31-BE98-4346-8E11-1CC4DBE5AEF1}">
      <dsp:nvSpPr>
        <dsp:cNvPr id="0" name=""/>
        <dsp:cNvSpPr/>
      </dsp:nvSpPr>
      <dsp:spPr>
        <a:xfrm>
          <a:off x="2248822" y="879359"/>
          <a:ext cx="1969777" cy="450180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Actividad individual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Productos académicos y ponderación de la actividad individual 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Actividad colaborativa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Productos académicos y ponderación de la actividad colaborativa</a:t>
          </a:r>
          <a:endParaRPr lang="es-CO" sz="1600" kern="1200" dirty="0"/>
        </a:p>
      </dsp:txBody>
      <dsp:txXfrm>
        <a:off x="2248822" y="879359"/>
        <a:ext cx="1969777" cy="4501800"/>
      </dsp:txXfrm>
    </dsp:sp>
    <dsp:sp modelId="{D6BD4390-274A-418D-8776-F34F2F88219A}">
      <dsp:nvSpPr>
        <dsp:cNvPr id="0" name=""/>
        <dsp:cNvSpPr/>
      </dsp:nvSpPr>
      <dsp:spPr>
        <a:xfrm>
          <a:off x="4494368" y="91448"/>
          <a:ext cx="1969777" cy="78791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Evaluación final por POA</a:t>
          </a:r>
          <a:endParaRPr lang="es-CO" sz="1600" kern="1200" dirty="0"/>
        </a:p>
      </dsp:txBody>
      <dsp:txXfrm>
        <a:off x="4494368" y="91448"/>
        <a:ext cx="1969777" cy="787910"/>
      </dsp:txXfrm>
    </dsp:sp>
    <dsp:sp modelId="{8550D1EA-FD0E-4768-BA38-98B0146F0B51}">
      <dsp:nvSpPr>
        <dsp:cNvPr id="0" name=""/>
        <dsp:cNvSpPr/>
      </dsp:nvSpPr>
      <dsp:spPr>
        <a:xfrm>
          <a:off x="4536501" y="951883"/>
          <a:ext cx="1969777" cy="450180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Semanas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Fecha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Momento de evaluación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Actividad individual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Productos académicos y ponderación de la actividad individual 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Actividad colaborativa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Productos académicos y ponderación de la actividad colaborativa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O" sz="1600" kern="1200" dirty="0"/>
        </a:p>
      </dsp:txBody>
      <dsp:txXfrm>
        <a:off x="4536501" y="951883"/>
        <a:ext cx="1969777" cy="4501800"/>
      </dsp:txXfrm>
    </dsp:sp>
    <dsp:sp modelId="{BF265B71-1153-4DC6-947F-5A0AE7296F01}">
      <dsp:nvSpPr>
        <dsp:cNvPr id="0" name=""/>
        <dsp:cNvSpPr/>
      </dsp:nvSpPr>
      <dsp:spPr>
        <a:xfrm>
          <a:off x="6739914" y="91448"/>
          <a:ext cx="1969777" cy="78791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Lineamientos para el desarrollo del trabajo colaborativo</a:t>
          </a:r>
          <a:endParaRPr lang="es-CO" sz="1600" kern="1200" dirty="0"/>
        </a:p>
      </dsp:txBody>
      <dsp:txXfrm>
        <a:off x="6739914" y="91448"/>
        <a:ext cx="1969777" cy="787910"/>
      </dsp:txXfrm>
    </dsp:sp>
    <dsp:sp modelId="{F34689EF-E565-4FF1-BB85-48485A279787}">
      <dsp:nvSpPr>
        <dsp:cNvPr id="0" name=""/>
        <dsp:cNvSpPr/>
      </dsp:nvSpPr>
      <dsp:spPr>
        <a:xfrm>
          <a:off x="6739914" y="879359"/>
          <a:ext cx="1969777" cy="45018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Planeación de actividades para el desarrollo del trabajo colaborativo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Roles a desarrollar por el estudiante dentro del grupo colaborativo</a:t>
          </a:r>
          <a:endParaRPr lang="es-CO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600" kern="1200" dirty="0" smtClean="0"/>
            <a:t>Roles y responsabilidades para la producción de entregables por los estudiantes</a:t>
          </a:r>
          <a:endParaRPr lang="es-CO" sz="1600" kern="1200" dirty="0"/>
        </a:p>
      </dsp:txBody>
      <dsp:txXfrm>
        <a:off x="6739914" y="879359"/>
        <a:ext cx="1969777" cy="4501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00A9E-A5A3-405F-B1F5-5DD593519FBE}" type="datetimeFigureOut">
              <a:rPr lang="es-ES" smtClean="0"/>
              <a:pPr/>
              <a:t>21/11/2014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3E985-0A21-435E-B5B6-97C757E7BC6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10109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S" sz="1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La UNAD considera que sus egresados son en su ejercicio profesional, los representantes ante la sociedad de la calidad del proceso de formación en la modalidad de educación abierta y a distancia.</a:t>
            </a:r>
          </a:p>
          <a:p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 un eje fundamental q atraviesa todos los componentes del PAP SOL, y esta constituido por una estructura propia q corresponde a una concepción de formación integral, a líneas de acción  con estrategias articuladas en proyectos</a:t>
            </a:r>
          </a:p>
          <a:p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Teniendo en cuenta q la misión es la contribución a la formación integral de toda la comunidad universitaria</a:t>
            </a:r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6232B-3D37-4BF0-8D86-7AD04DC362EC}" type="slidenum">
              <a:rPr lang="es-CO" smtClean="0"/>
              <a:pPr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16771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B02D4E-D1A1-4207-88C9-BF6A6FDD0E71}" type="datetimeFigureOut">
              <a:rPr lang="es-CO" smtClean="0"/>
              <a:pPr/>
              <a:t>21/11/2014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F4998-9071-4681-92C2-9019C7187D3D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14250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34DFED-0BE5-0E4F-BCD5-123E8A64EB57}" type="datetimeFigureOut">
              <a:rPr lang="es-ES_tradnl" smtClean="0"/>
              <a:pPr/>
              <a:t>21/11/2014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CC86D-1A60-D344-9BEF-5F97CB69EF7E}" type="slidenum">
              <a:rPr lang="es-ES_tradnl" smtClean="0"/>
              <a:pPr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0026062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B02D4E-D1A1-4207-88C9-BF6A6FDD0E71}" type="datetimeFigureOut">
              <a:rPr lang="es-CO" smtClean="0"/>
              <a:pPr/>
              <a:t>21/11/2014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F4998-9071-4681-92C2-9019C7187D3D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98992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B02D4E-D1A1-4207-88C9-BF6A6FDD0E71}" type="datetimeFigureOut">
              <a:rPr lang="es-CO" smtClean="0"/>
              <a:pPr/>
              <a:t>21/11/2014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F4998-9071-4681-92C2-9019C7187D3D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96890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34DFED-0BE5-0E4F-BCD5-123E8A64EB57}" type="datetimeFigureOut">
              <a:rPr lang="es-ES_tradnl" smtClean="0"/>
              <a:pPr/>
              <a:t>21/11/2014</a:t>
            </a:fld>
            <a:endParaRPr lang="es-ES_tradn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CC86D-1A60-D344-9BEF-5F97CB69EF7E}" type="slidenum">
              <a:rPr lang="es-ES_tradnl" smtClean="0"/>
              <a:pPr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7447379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B02D4E-D1A1-4207-88C9-BF6A6FDD0E71}" type="datetimeFigureOut">
              <a:rPr lang="es-CO" smtClean="0"/>
              <a:pPr/>
              <a:t>21/11/2014</a:t>
            </a:fld>
            <a:endParaRPr lang="es-CO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F4998-9071-4681-92C2-9019C7187D3D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73144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B02D4E-D1A1-4207-88C9-BF6A6FDD0E71}" type="datetimeFigureOut">
              <a:rPr lang="es-CO" smtClean="0"/>
              <a:pPr/>
              <a:t>21/11/2014</a:t>
            </a:fld>
            <a:endParaRPr lang="es-CO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F4998-9071-4681-92C2-9019C7187D3D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48500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B02D4E-D1A1-4207-88C9-BF6A6FDD0E71}" type="datetimeFigureOut">
              <a:rPr lang="es-CO" smtClean="0"/>
              <a:pPr/>
              <a:t>21/11/2014</a:t>
            </a:fld>
            <a:endParaRPr lang="es-CO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dirty="0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F4998-9071-4681-92C2-9019C7187D3D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2285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34DFED-0BE5-0E4F-BCD5-123E8A64EB57}" type="datetimeFigureOut">
              <a:rPr lang="es-ES_tradnl" smtClean="0"/>
              <a:pPr/>
              <a:t>21/11/2014</a:t>
            </a:fld>
            <a:endParaRPr lang="es-ES_tradnl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CC86D-1A60-D344-9BEF-5F97CB69EF7E}" type="slidenum">
              <a:rPr lang="es-ES_tradnl" smtClean="0"/>
              <a:pPr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8954374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B02D4E-D1A1-4207-88C9-BF6A6FDD0E71}" type="datetimeFigureOut">
              <a:rPr lang="es-CO" smtClean="0"/>
              <a:pPr/>
              <a:t>21/11/2014</a:t>
            </a:fld>
            <a:endParaRPr lang="es-CO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F4998-9071-4681-92C2-9019C7187D3D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73110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s-CO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B02D4E-D1A1-4207-88C9-BF6A6FDD0E71}" type="datetimeFigureOut">
              <a:rPr lang="es-CO" smtClean="0"/>
              <a:pPr/>
              <a:t>21/11/2014</a:t>
            </a:fld>
            <a:endParaRPr lang="es-CO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O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F4998-9071-4681-92C2-9019C7187D3D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6299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179512" y="2270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título del patrón</a:t>
            </a:r>
            <a:endParaRPr lang="es-CO" dirty="0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26B02D4E-D1A1-4207-88C9-BF6A6FDD0E71}" type="datetimeFigureOut">
              <a:rPr lang="es-CO" smtClean="0"/>
              <a:pPr/>
              <a:t>21/11/2014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0BF4998-9071-4681-92C2-9019C7187D3D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2 Marcador de texto"/>
          <p:cNvSpPr>
            <a:spLocks noGrp="1"/>
          </p:cNvSpPr>
          <p:nvPr>
            <p:ph type="subTitle" idx="1"/>
          </p:nvPr>
        </p:nvSpPr>
        <p:spPr>
          <a:xfrm>
            <a:off x="202863" y="1484784"/>
            <a:ext cx="8715375" cy="1368152"/>
          </a:xfrm>
        </p:spPr>
        <p:txBody>
          <a:bodyPr/>
          <a:lstStyle/>
          <a:p>
            <a:pPr>
              <a:spcBef>
                <a:spcPts val="864"/>
              </a:spcBef>
              <a:defRPr/>
            </a:pPr>
            <a:r>
              <a:rPr lang="es-CO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Rúbrica integrada de certificación de curso </a:t>
            </a:r>
            <a:r>
              <a:rPr lang="es-CO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académico y guía integradora para curso académico</a:t>
            </a:r>
            <a:endParaRPr lang="es-CO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55" name="2 Marcador de texto"/>
          <p:cNvSpPr txBox="1">
            <a:spLocks/>
          </p:cNvSpPr>
          <p:nvPr/>
        </p:nvSpPr>
        <p:spPr bwMode="auto">
          <a:xfrm>
            <a:off x="1428202" y="4941168"/>
            <a:ext cx="6264696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s-CO" sz="3200" b="1" dirty="0">
                <a:solidFill>
                  <a:schemeClr val="accent1">
                    <a:lumMod val="50000"/>
                  </a:schemeClr>
                </a:solidFill>
              </a:rPr>
              <a:t>Bogotá, </a:t>
            </a: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</a:rPr>
              <a:t>noviembre 25 de 2014</a:t>
            </a:r>
            <a:endParaRPr lang="es-E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8" name="2 Marcador de texto"/>
          <p:cNvSpPr txBox="1">
            <a:spLocks/>
          </p:cNvSpPr>
          <p:nvPr/>
        </p:nvSpPr>
        <p:spPr bwMode="auto">
          <a:xfrm>
            <a:off x="202863" y="3429000"/>
            <a:ext cx="8808913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s-CO" sz="3200" b="1" dirty="0" smtClean="0">
                <a:solidFill>
                  <a:srgbClr val="BC59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Vicerrectoría Académica y de Investigación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es-ES" sz="3600" b="1" dirty="0">
              <a:solidFill>
                <a:srgbClr val="BC59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>
              <a:spcBef>
                <a:spcPts val="864"/>
              </a:spcBef>
              <a:spcAft>
                <a:spcPct val="0"/>
              </a:spcAft>
              <a:defRPr/>
            </a:pPr>
            <a:endParaRPr lang="es-E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10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763688" y="332656"/>
            <a:ext cx="345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CO" sz="32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Contexto general</a:t>
            </a:r>
            <a:endParaRPr lang="es-CO" sz="3200" b="1" dirty="0">
              <a:solidFill>
                <a:schemeClr val="accent6">
                  <a:lumMod val="75000"/>
                </a:schemeClr>
              </a:solidFill>
              <a:ea typeface="+mj-ea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67544" y="1124744"/>
            <a:ext cx="43204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rúbrica integrada de certificación de curso académico surge de la necesidad de agrupar en  un solo instrumento los criterios para la certificación tanto académica como tecnológica.</a:t>
            </a:r>
          </a:p>
          <a:p>
            <a:endParaRPr lang="es-ES" dirty="0"/>
          </a:p>
          <a:p>
            <a:r>
              <a:rPr lang="es-ES" b="1" dirty="0" smtClean="0"/>
              <a:t>Propósito:</a:t>
            </a:r>
          </a:p>
          <a:p>
            <a:endParaRPr lang="es-ES" dirty="0" smtClean="0"/>
          </a:p>
          <a:p>
            <a:r>
              <a:rPr lang="es-ES" dirty="0" smtClean="0"/>
              <a:t>Garantizar la calidad de los contenidos académicos, la estrategia </a:t>
            </a:r>
            <a:r>
              <a:rPr lang="es-ES" dirty="0"/>
              <a:t>de </a:t>
            </a:r>
            <a:r>
              <a:rPr lang="es-ES" dirty="0" smtClean="0"/>
              <a:t>aprendizaje, la planificación de los procesos de evaluación y trabajo colaborativo y  la configuración tecnológica en un curso académico ofrecidos por la Universidad Nacional Abierta y a Distancia (UNAD), mediante la revisión de expertos y con ello contribuir al mejoramiento continuo de los cursos.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556792"/>
            <a:ext cx="3728070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50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403648" y="44624"/>
            <a:ext cx="5904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CO" sz="28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Construcción de rúbrica de  </a:t>
            </a:r>
          </a:p>
          <a:p>
            <a:pPr lvl="0">
              <a:defRPr/>
            </a:pPr>
            <a:r>
              <a:rPr lang="es-CO" sz="28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certificación de curso académico</a:t>
            </a:r>
            <a:endParaRPr lang="es-CO" sz="2800" b="1" dirty="0">
              <a:solidFill>
                <a:schemeClr val="accent6">
                  <a:lumMod val="75000"/>
                </a:schemeClr>
              </a:solidFill>
              <a:ea typeface="+mj-ea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420122773"/>
              </p:ext>
            </p:extLst>
          </p:nvPr>
        </p:nvGraphicFramePr>
        <p:xfrm>
          <a:off x="107504" y="980728"/>
          <a:ext cx="900100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69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03648" y="242645"/>
            <a:ext cx="5904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CO" sz="24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Procedimiento para la certificación </a:t>
            </a:r>
          </a:p>
          <a:p>
            <a:pPr lvl="0">
              <a:defRPr/>
            </a:pPr>
            <a:r>
              <a:rPr lang="es-CO" sz="24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de curso académico</a:t>
            </a:r>
            <a:endParaRPr lang="es-CO" sz="2400" b="1" dirty="0">
              <a:solidFill>
                <a:schemeClr val="accent6">
                  <a:lumMod val="75000"/>
                </a:schemeClr>
              </a:solidFill>
              <a:ea typeface="+mj-ea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972578375"/>
              </p:ext>
            </p:extLst>
          </p:nvPr>
        </p:nvGraphicFramePr>
        <p:xfrm>
          <a:off x="251520" y="1124744"/>
          <a:ext cx="8568952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827584" y="4974267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CO" sz="24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Todos los procesos se realizan utilizando un aplicativo diseñado por la VIMEP</a:t>
            </a:r>
            <a:endParaRPr lang="es-CO" sz="2400" b="1" dirty="0">
              <a:solidFill>
                <a:schemeClr val="accent6">
                  <a:lumMod val="75000"/>
                </a:schemeClr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8092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7704" y="260648"/>
            <a:ext cx="4392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CO" sz="32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Guía integradora </a:t>
            </a:r>
            <a:endParaRPr lang="es-CO" sz="3200" b="1" dirty="0" smtClean="0">
              <a:solidFill>
                <a:schemeClr val="accent6">
                  <a:lumMod val="75000"/>
                </a:schemeClr>
              </a:solidFill>
              <a:ea typeface="+mj-ea"/>
            </a:endParaRPr>
          </a:p>
          <a:p>
            <a:pPr lvl="0">
              <a:defRPr/>
            </a:pPr>
            <a:r>
              <a:rPr lang="es-CO" sz="32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de curso académico</a:t>
            </a:r>
            <a:endParaRPr lang="es-CO" sz="3200" b="1" dirty="0">
              <a:solidFill>
                <a:schemeClr val="accent6">
                  <a:lumMod val="75000"/>
                </a:schemeClr>
              </a:solidFill>
              <a:ea typeface="+mj-ea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67544" y="1557947"/>
            <a:ext cx="43204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Surge </a:t>
            </a:r>
            <a:r>
              <a:rPr lang="es-CO" dirty="0"/>
              <a:t>a partir de los requerimientos de los estudiantes de hacer de la guía un instrumento claro con información específica sobre las actividades a realizar en el transcurso del periodo académico.</a:t>
            </a:r>
            <a:endParaRPr lang="es-ES" dirty="0"/>
          </a:p>
          <a:p>
            <a:endParaRPr lang="es-ES" b="1" dirty="0" smtClean="0"/>
          </a:p>
          <a:p>
            <a:r>
              <a:rPr lang="es-ES" b="1" dirty="0" smtClean="0"/>
              <a:t>Propósito</a:t>
            </a:r>
            <a:r>
              <a:rPr lang="es-ES" b="1" dirty="0" smtClean="0"/>
              <a:t>:</a:t>
            </a:r>
          </a:p>
          <a:p>
            <a:endParaRPr lang="es-ES" dirty="0" smtClean="0"/>
          </a:p>
          <a:p>
            <a:r>
              <a:rPr lang="es-CO" dirty="0"/>
              <a:t>Proporcionar a los estudiantes un instrumento de fácil acceso con información específica sobre las diferentes actividades que debe desarrollar en el curso académico y sobre los productos a elaborar con el fin de facilitar la interacción y la producción de entregables</a:t>
            </a:r>
            <a:endParaRPr lang="es-ES" dirty="0" smtClean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557946"/>
            <a:ext cx="3456384" cy="395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742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03648" y="188640"/>
            <a:ext cx="59046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CO" sz="32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Contenidos de la g</a:t>
            </a:r>
            <a:r>
              <a:rPr lang="es-CO" sz="32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uía </a:t>
            </a:r>
          </a:p>
          <a:p>
            <a:pPr lvl="0">
              <a:defRPr/>
            </a:pPr>
            <a:r>
              <a:rPr lang="es-CO" sz="32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integradora de </a:t>
            </a:r>
            <a:r>
              <a:rPr lang="es-CO" sz="3200" b="1" dirty="0" smtClean="0">
                <a:solidFill>
                  <a:schemeClr val="accent6">
                    <a:lumMod val="75000"/>
                  </a:schemeClr>
                </a:solidFill>
                <a:ea typeface="+mj-ea"/>
              </a:rPr>
              <a:t>curso académico</a:t>
            </a:r>
            <a:endParaRPr lang="es-CO" sz="3200" b="1" dirty="0">
              <a:solidFill>
                <a:schemeClr val="accent6">
                  <a:lumMod val="75000"/>
                </a:schemeClr>
              </a:solidFill>
              <a:ea typeface="+mj-ea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73208486"/>
              </p:ext>
            </p:extLst>
          </p:nvPr>
        </p:nvGraphicFramePr>
        <p:xfrm>
          <a:off x="251520" y="1268760"/>
          <a:ext cx="871296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0345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Rectángulo"/>
          <p:cNvSpPr/>
          <p:nvPr/>
        </p:nvSpPr>
        <p:spPr>
          <a:xfrm>
            <a:off x="9845" y="2276872"/>
            <a:ext cx="9143999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GRACIAS POR </a:t>
            </a:r>
          </a:p>
          <a:p>
            <a:pPr algn="ctr">
              <a:defRPr/>
            </a:pPr>
            <a:r>
              <a:rPr lang="es-E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SU ATENCIÓN</a:t>
            </a: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664325" y="6492875"/>
            <a:ext cx="2479675" cy="365125"/>
          </a:xfrm>
        </p:spPr>
        <p:txBody>
          <a:bodyPr/>
          <a:lstStyle/>
          <a:p>
            <a:pPr>
              <a:defRPr/>
            </a:pPr>
            <a:r>
              <a:rPr lang="es-ES" sz="800" dirty="0"/>
              <a:t>FI-GQ-GCMU-004-015  V. 000-27-08-2011</a:t>
            </a:r>
          </a:p>
        </p:txBody>
      </p:sp>
    </p:spTree>
    <p:extLst>
      <p:ext uri="{BB962C8B-B14F-4D97-AF65-F5344CB8AC3E}">
        <p14:creationId xmlns:p14="http://schemas.microsoft.com/office/powerpoint/2010/main" val="299472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20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Tema2003</Template>
  <TotalTime>24252</TotalTime>
  <Words>508</Words>
  <Application>Microsoft Office PowerPoint</Application>
  <PresentationFormat>Presentación en pantalla (4:3)</PresentationFormat>
  <Paragraphs>80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Tema2003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Oficina de Calidad y Mejoramiento Continuo</dc:title>
  <dc:creator>Ing. Luigi H. López</dc:creator>
  <cp:lastModifiedBy>Pedro Antonio Vela Gonzalez</cp:lastModifiedBy>
  <cp:revision>1017</cp:revision>
  <dcterms:created xsi:type="dcterms:W3CDTF">2010-11-08T13:18:20Z</dcterms:created>
  <dcterms:modified xsi:type="dcterms:W3CDTF">2014-11-21T19:33:02Z</dcterms:modified>
</cp:coreProperties>
</file>